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4"/>
  </p:sldMasterIdLst>
  <p:sldIdLst>
    <p:sldId id="298" r:id="rId5"/>
    <p:sldId id="301" r:id="rId6"/>
    <p:sldId id="314" r:id="rId7"/>
    <p:sldId id="313" r:id="rId8"/>
    <p:sldId id="315" r:id="rId9"/>
    <p:sldId id="316" r:id="rId10"/>
    <p:sldId id="302" r:id="rId11"/>
    <p:sldId id="304" r:id="rId12"/>
    <p:sldId id="305" r:id="rId13"/>
    <p:sldId id="306" r:id="rId14"/>
    <p:sldId id="308" r:id="rId15"/>
    <p:sldId id="309" r:id="rId16"/>
    <p:sldId id="312" r:id="rId17"/>
    <p:sldId id="310" r:id="rId18"/>
    <p:sldId id="31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19" autoAdjust="0"/>
  </p:normalViewPr>
  <p:slideViewPr>
    <p:cSldViewPr snapToGrid="0">
      <p:cViewPr varScale="1">
        <p:scale>
          <a:sx n="119" d="100"/>
          <a:sy n="119" d="100"/>
        </p:scale>
        <p:origin x="27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AA314A-D89A-4430-80AD-0C04C797E928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73F008-68F7-4784-8640-9D9FEED99D3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Welcome (Dr. Stamey)</a:t>
          </a:r>
        </a:p>
      </dgm:t>
    </dgm:pt>
    <dgm:pt modelId="{11C4AD66-8C5D-42E4-B30E-B99A4E5575BA}" type="parTrans" cxnId="{E2045F33-BBF0-41DC-B257-5767D065FC39}">
      <dgm:prSet/>
      <dgm:spPr/>
      <dgm:t>
        <a:bodyPr/>
        <a:lstStyle/>
        <a:p>
          <a:endParaRPr lang="en-US"/>
        </a:p>
      </dgm:t>
    </dgm:pt>
    <dgm:pt modelId="{47C7D3C8-ED2F-4B3F-A633-84F16919ACA3}" type="sibTrans" cxnId="{E2045F33-BBF0-41DC-B257-5767D065FC3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A669545-0AA2-47EC-8630-83CE3F193B2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Statistical Consulting Center (Dr. Sturdivant)</a:t>
          </a:r>
        </a:p>
      </dgm:t>
    </dgm:pt>
    <dgm:pt modelId="{8B7C7100-1C2D-403A-876A-CAC1396FFC65}" type="parTrans" cxnId="{F092C7F1-1316-4E76-B2EA-51C7705F1339}">
      <dgm:prSet/>
      <dgm:spPr/>
      <dgm:t>
        <a:bodyPr/>
        <a:lstStyle/>
        <a:p>
          <a:endParaRPr lang="en-US"/>
        </a:p>
      </dgm:t>
    </dgm:pt>
    <dgm:pt modelId="{AE0BB037-D3C8-4034-9EE3-D1985CE06FD7}" type="sibTrans" cxnId="{F092C7F1-1316-4E76-B2EA-51C7705F133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72AB15D-030C-46D0-B3D4-0C3BA80D91D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Supplemental Instruction and Teacher of Record (Dr. Maddox)</a:t>
          </a:r>
        </a:p>
      </dgm:t>
    </dgm:pt>
    <dgm:pt modelId="{A730E669-1465-43B9-8C0B-7A3FE9C0245F}" type="parTrans" cxnId="{09494D6E-F048-482B-8F47-3EFE38BFB95A}">
      <dgm:prSet/>
      <dgm:spPr/>
      <dgm:t>
        <a:bodyPr/>
        <a:lstStyle/>
        <a:p>
          <a:endParaRPr lang="en-US"/>
        </a:p>
      </dgm:t>
    </dgm:pt>
    <dgm:pt modelId="{86A9FAD8-C7AB-465D-90F5-ABC19BCF8DFB}" type="sibTrans" cxnId="{09494D6E-F048-482B-8F47-3EFE38BFB95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C25361E-86C0-444D-941F-E1444E3D004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Lunch break </a:t>
          </a:r>
        </a:p>
      </dgm:t>
    </dgm:pt>
    <dgm:pt modelId="{1651E392-80CD-4B52-8498-98D54BA3DD52}" type="parTrans" cxnId="{2EDDAD55-B9C4-43D2-A259-107A5393FDF3}">
      <dgm:prSet/>
      <dgm:spPr/>
      <dgm:t>
        <a:bodyPr/>
        <a:lstStyle/>
        <a:p>
          <a:endParaRPr lang="en-US"/>
        </a:p>
      </dgm:t>
    </dgm:pt>
    <dgm:pt modelId="{26367F85-2B17-4334-85B3-860ECF2D7698}" type="sibTrans" cxnId="{2EDDAD55-B9C4-43D2-A259-107A5393FDF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F152064-24F3-49F1-9B97-E5C5CD96BEE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Department Policies and Expectations (Dr. Harvill)</a:t>
          </a:r>
        </a:p>
      </dgm:t>
    </dgm:pt>
    <dgm:pt modelId="{77B59F1C-1D1C-4555-9C18-D535D7ADE5A0}" type="parTrans" cxnId="{A42B1EDD-22F7-4947-A5E2-B8771F9E8CB6}">
      <dgm:prSet/>
      <dgm:spPr/>
      <dgm:t>
        <a:bodyPr/>
        <a:lstStyle/>
        <a:p>
          <a:endParaRPr lang="en-US"/>
        </a:p>
      </dgm:t>
    </dgm:pt>
    <dgm:pt modelId="{4495DC95-37CE-49DE-9B3C-EA4FDFF2C713}" type="sibTrans" cxnId="{A42B1EDD-22F7-4947-A5E2-B8771F9E8CB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BE69ED7-D144-47B4-91F8-F0A9E6302D6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Library Resources (GL-58 with Christina Chan-Park)</a:t>
          </a:r>
        </a:p>
      </dgm:t>
    </dgm:pt>
    <dgm:pt modelId="{4E0DDA82-4450-4C21-B45E-D39494AFA0C1}" type="parTrans" cxnId="{2C804E62-0409-44BB-ACF0-3C7FFEC54DF6}">
      <dgm:prSet/>
      <dgm:spPr/>
      <dgm:t>
        <a:bodyPr/>
        <a:lstStyle/>
        <a:p>
          <a:endParaRPr lang="en-US"/>
        </a:p>
      </dgm:t>
    </dgm:pt>
    <dgm:pt modelId="{E376420C-D56F-43D6-8675-347D75D2C156}" type="sibTrans" cxnId="{2C804E62-0409-44BB-ACF0-3C7FFEC54DF6}">
      <dgm:prSet/>
      <dgm:spPr/>
      <dgm:t>
        <a:bodyPr/>
        <a:lstStyle/>
        <a:p>
          <a:endParaRPr lang="en-US"/>
        </a:p>
      </dgm:t>
    </dgm:pt>
    <dgm:pt modelId="{D472CBCD-20BC-4D91-8C62-0F09DBB96A61}" type="pres">
      <dgm:prSet presAssocID="{9EAA314A-D89A-4430-80AD-0C04C797E928}" presName="root" presStyleCnt="0">
        <dgm:presLayoutVars>
          <dgm:dir/>
          <dgm:resizeHandles val="exact"/>
        </dgm:presLayoutVars>
      </dgm:prSet>
      <dgm:spPr/>
    </dgm:pt>
    <dgm:pt modelId="{F6509ADE-FF25-4541-AF9E-09A5263ADE2A}" type="pres">
      <dgm:prSet presAssocID="{9EAA314A-D89A-4430-80AD-0C04C797E928}" presName="container" presStyleCnt="0">
        <dgm:presLayoutVars>
          <dgm:dir/>
          <dgm:resizeHandles val="exact"/>
        </dgm:presLayoutVars>
      </dgm:prSet>
      <dgm:spPr/>
    </dgm:pt>
    <dgm:pt modelId="{5F6612CB-A8F6-4A31-AF13-5727E33DDE1E}" type="pres">
      <dgm:prSet presAssocID="{5B73F008-68F7-4784-8640-9D9FEED99D3D}" presName="compNode" presStyleCnt="0"/>
      <dgm:spPr/>
    </dgm:pt>
    <dgm:pt modelId="{4D477488-B8CD-43AE-9103-F05064675095}" type="pres">
      <dgm:prSet presAssocID="{5B73F008-68F7-4784-8640-9D9FEED99D3D}" presName="iconBgRect" presStyleLbl="bgShp" presStyleIdx="0" presStyleCnt="6"/>
      <dgm:spPr/>
    </dgm:pt>
    <dgm:pt modelId="{3DC4668E-6D7D-4133-869B-3B30BBDD5483}" type="pres">
      <dgm:prSet presAssocID="{5B73F008-68F7-4784-8640-9D9FEED99D3D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ACC0A4C2-7ED3-4737-AB64-ED50B3CB51BB}" type="pres">
      <dgm:prSet presAssocID="{5B73F008-68F7-4784-8640-9D9FEED99D3D}" presName="spaceRect" presStyleCnt="0"/>
      <dgm:spPr/>
    </dgm:pt>
    <dgm:pt modelId="{5745BAAC-6486-48C4-9781-23F1D286B8B8}" type="pres">
      <dgm:prSet presAssocID="{5B73F008-68F7-4784-8640-9D9FEED99D3D}" presName="textRect" presStyleLbl="revTx" presStyleIdx="0" presStyleCnt="6">
        <dgm:presLayoutVars>
          <dgm:chMax val="1"/>
          <dgm:chPref val="1"/>
        </dgm:presLayoutVars>
      </dgm:prSet>
      <dgm:spPr/>
    </dgm:pt>
    <dgm:pt modelId="{86BBBAA5-2B5D-4ED4-B0D1-F1E23B5B7CF2}" type="pres">
      <dgm:prSet presAssocID="{47C7D3C8-ED2F-4B3F-A633-84F16919ACA3}" presName="sibTrans" presStyleLbl="sibTrans2D1" presStyleIdx="0" presStyleCnt="0"/>
      <dgm:spPr/>
    </dgm:pt>
    <dgm:pt modelId="{27963CCB-210A-4378-B71C-5FA58E4ECC8E}" type="pres">
      <dgm:prSet presAssocID="{BA669545-0AA2-47EC-8630-83CE3F193B26}" presName="compNode" presStyleCnt="0"/>
      <dgm:spPr/>
    </dgm:pt>
    <dgm:pt modelId="{EA8F3202-756E-47CB-8D50-1FB9EAE7C147}" type="pres">
      <dgm:prSet presAssocID="{BA669545-0AA2-47EC-8630-83CE3F193B26}" presName="iconBgRect" presStyleLbl="bgShp" presStyleIdx="1" presStyleCnt="6"/>
      <dgm:spPr/>
    </dgm:pt>
    <dgm:pt modelId="{4C2F6334-63BF-44E0-9D60-ED408D60DB63}" type="pres">
      <dgm:prSet presAssocID="{BA669545-0AA2-47EC-8630-83CE3F193B26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8D8D7594-F1B5-49C3-8E17-A02ABEFCDE6E}" type="pres">
      <dgm:prSet presAssocID="{BA669545-0AA2-47EC-8630-83CE3F193B26}" presName="spaceRect" presStyleCnt="0"/>
      <dgm:spPr/>
    </dgm:pt>
    <dgm:pt modelId="{505325D9-3449-44AC-9C9D-292CC07CFC2D}" type="pres">
      <dgm:prSet presAssocID="{BA669545-0AA2-47EC-8630-83CE3F193B26}" presName="textRect" presStyleLbl="revTx" presStyleIdx="1" presStyleCnt="6">
        <dgm:presLayoutVars>
          <dgm:chMax val="1"/>
          <dgm:chPref val="1"/>
        </dgm:presLayoutVars>
      </dgm:prSet>
      <dgm:spPr/>
    </dgm:pt>
    <dgm:pt modelId="{BF8CD2B2-ACE6-4B31-85DB-890B39334752}" type="pres">
      <dgm:prSet presAssocID="{AE0BB037-D3C8-4034-9EE3-D1985CE06FD7}" presName="sibTrans" presStyleLbl="sibTrans2D1" presStyleIdx="0" presStyleCnt="0"/>
      <dgm:spPr/>
    </dgm:pt>
    <dgm:pt modelId="{0C94561E-C377-4B41-BB92-17CD77C651B1}" type="pres">
      <dgm:prSet presAssocID="{A72AB15D-030C-46D0-B3D4-0C3BA80D91DD}" presName="compNode" presStyleCnt="0"/>
      <dgm:spPr/>
    </dgm:pt>
    <dgm:pt modelId="{2B94E262-AA7A-4A93-85C9-FA4475EC81E0}" type="pres">
      <dgm:prSet presAssocID="{A72AB15D-030C-46D0-B3D4-0C3BA80D91DD}" presName="iconBgRect" presStyleLbl="bgShp" presStyleIdx="2" presStyleCnt="6"/>
      <dgm:spPr/>
    </dgm:pt>
    <dgm:pt modelId="{29A02840-7863-4414-94AE-E81143F93A33}" type="pres">
      <dgm:prSet presAssocID="{A72AB15D-030C-46D0-B3D4-0C3BA80D91DD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59AD15AB-F823-4C44-9570-35C5925D8714}" type="pres">
      <dgm:prSet presAssocID="{A72AB15D-030C-46D0-B3D4-0C3BA80D91DD}" presName="spaceRect" presStyleCnt="0"/>
      <dgm:spPr/>
    </dgm:pt>
    <dgm:pt modelId="{DFF54769-7B42-420D-B983-F39492CD43E4}" type="pres">
      <dgm:prSet presAssocID="{A72AB15D-030C-46D0-B3D4-0C3BA80D91DD}" presName="textRect" presStyleLbl="revTx" presStyleIdx="2" presStyleCnt="6">
        <dgm:presLayoutVars>
          <dgm:chMax val="1"/>
          <dgm:chPref val="1"/>
        </dgm:presLayoutVars>
      </dgm:prSet>
      <dgm:spPr/>
    </dgm:pt>
    <dgm:pt modelId="{FC0615C5-C5FD-4F62-A3B3-105BE5B87ADF}" type="pres">
      <dgm:prSet presAssocID="{86A9FAD8-C7AB-465D-90F5-ABC19BCF8DFB}" presName="sibTrans" presStyleLbl="sibTrans2D1" presStyleIdx="0" presStyleCnt="0"/>
      <dgm:spPr/>
    </dgm:pt>
    <dgm:pt modelId="{BC054D9F-5AE0-4C0E-821D-38F3539A90A5}" type="pres">
      <dgm:prSet presAssocID="{DC25361E-86C0-444D-941F-E1444E3D004C}" presName="compNode" presStyleCnt="0"/>
      <dgm:spPr/>
    </dgm:pt>
    <dgm:pt modelId="{16CC3DB4-13F5-4A55-9E97-65502332653A}" type="pres">
      <dgm:prSet presAssocID="{DC25361E-86C0-444D-941F-E1444E3D004C}" presName="iconBgRect" presStyleLbl="bgShp" presStyleIdx="3" presStyleCnt="6"/>
      <dgm:spPr/>
    </dgm:pt>
    <dgm:pt modelId="{D2C95055-A002-4503-9682-1ED1CEB0B5A1}" type="pres">
      <dgm:prSet presAssocID="{DC25361E-86C0-444D-941F-E1444E3D004C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ork and knife"/>
        </a:ext>
      </dgm:extLst>
    </dgm:pt>
    <dgm:pt modelId="{48C8F06F-D275-4579-B3E5-06FE7D469166}" type="pres">
      <dgm:prSet presAssocID="{DC25361E-86C0-444D-941F-E1444E3D004C}" presName="spaceRect" presStyleCnt="0"/>
      <dgm:spPr/>
    </dgm:pt>
    <dgm:pt modelId="{07486EAC-E051-460E-B59A-F96BF08E79BE}" type="pres">
      <dgm:prSet presAssocID="{DC25361E-86C0-444D-941F-E1444E3D004C}" presName="textRect" presStyleLbl="revTx" presStyleIdx="3" presStyleCnt="6">
        <dgm:presLayoutVars>
          <dgm:chMax val="1"/>
          <dgm:chPref val="1"/>
        </dgm:presLayoutVars>
      </dgm:prSet>
      <dgm:spPr/>
    </dgm:pt>
    <dgm:pt modelId="{F9A1B7EB-BCC8-4219-98F1-B757099D7424}" type="pres">
      <dgm:prSet presAssocID="{26367F85-2B17-4334-85B3-860ECF2D7698}" presName="sibTrans" presStyleLbl="sibTrans2D1" presStyleIdx="0" presStyleCnt="0"/>
      <dgm:spPr/>
    </dgm:pt>
    <dgm:pt modelId="{2F76B54F-A040-47CA-8AED-E65CC9164662}" type="pres">
      <dgm:prSet presAssocID="{EF152064-24F3-49F1-9B97-E5C5CD96BEE2}" presName="compNode" presStyleCnt="0"/>
      <dgm:spPr/>
    </dgm:pt>
    <dgm:pt modelId="{EBA221D0-6479-4652-BD31-279BB504B9B6}" type="pres">
      <dgm:prSet presAssocID="{EF152064-24F3-49F1-9B97-E5C5CD96BEE2}" presName="iconBgRect" presStyleLbl="bgShp" presStyleIdx="4" presStyleCnt="6"/>
      <dgm:spPr/>
    </dgm:pt>
    <dgm:pt modelId="{6DD7E500-C842-4A3C-9C9F-34AEE694D3D6}" type="pres">
      <dgm:prSet presAssocID="{EF152064-24F3-49F1-9B97-E5C5CD96BEE2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0C1A9AAC-5BD5-434A-B10B-A67048AE0EAB}" type="pres">
      <dgm:prSet presAssocID="{EF152064-24F3-49F1-9B97-E5C5CD96BEE2}" presName="spaceRect" presStyleCnt="0"/>
      <dgm:spPr/>
    </dgm:pt>
    <dgm:pt modelId="{D3A979D0-CA8A-4983-B61A-C61BCCB0CD34}" type="pres">
      <dgm:prSet presAssocID="{EF152064-24F3-49F1-9B97-E5C5CD96BEE2}" presName="textRect" presStyleLbl="revTx" presStyleIdx="4" presStyleCnt="6">
        <dgm:presLayoutVars>
          <dgm:chMax val="1"/>
          <dgm:chPref val="1"/>
        </dgm:presLayoutVars>
      </dgm:prSet>
      <dgm:spPr/>
    </dgm:pt>
    <dgm:pt modelId="{B8A9670F-2333-483B-B311-5AA0EA4C0C90}" type="pres">
      <dgm:prSet presAssocID="{4495DC95-37CE-49DE-9B3C-EA4FDFF2C713}" presName="sibTrans" presStyleLbl="sibTrans2D1" presStyleIdx="0" presStyleCnt="0"/>
      <dgm:spPr/>
    </dgm:pt>
    <dgm:pt modelId="{FEE0FFB0-8F15-4371-BBC3-8B69EBDFD88D}" type="pres">
      <dgm:prSet presAssocID="{FBE69ED7-D144-47B4-91F8-F0A9E6302D65}" presName="compNode" presStyleCnt="0"/>
      <dgm:spPr/>
    </dgm:pt>
    <dgm:pt modelId="{3A4425F3-D91E-4F64-9DD0-55AB74608480}" type="pres">
      <dgm:prSet presAssocID="{FBE69ED7-D144-47B4-91F8-F0A9E6302D65}" presName="iconBgRect" presStyleLbl="bgShp" presStyleIdx="5" presStyleCnt="6"/>
      <dgm:spPr/>
    </dgm:pt>
    <dgm:pt modelId="{5254D057-134D-4B4B-9B41-A98D985398C0}" type="pres">
      <dgm:prSet presAssocID="{FBE69ED7-D144-47B4-91F8-F0A9E6302D65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99BEDA40-2D54-452C-A7DA-2CE90F012F08}" type="pres">
      <dgm:prSet presAssocID="{FBE69ED7-D144-47B4-91F8-F0A9E6302D65}" presName="spaceRect" presStyleCnt="0"/>
      <dgm:spPr/>
    </dgm:pt>
    <dgm:pt modelId="{0ECDCE57-CA52-423E-A9C8-0D65A8EF2495}" type="pres">
      <dgm:prSet presAssocID="{FBE69ED7-D144-47B4-91F8-F0A9E6302D65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67530323-AF99-48EB-8B5C-67A55FC4717A}" type="presOf" srcId="{26367F85-2B17-4334-85B3-860ECF2D7698}" destId="{F9A1B7EB-BCC8-4219-98F1-B757099D7424}" srcOrd="0" destOrd="0" presId="urn:microsoft.com/office/officeart/2018/2/layout/IconCircleList"/>
    <dgm:cxn modelId="{5D67B523-B124-4699-A654-A45723AD3870}" type="presOf" srcId="{A72AB15D-030C-46D0-B3D4-0C3BA80D91DD}" destId="{DFF54769-7B42-420D-B983-F39492CD43E4}" srcOrd="0" destOrd="0" presId="urn:microsoft.com/office/officeart/2018/2/layout/IconCircleList"/>
    <dgm:cxn modelId="{E2045F33-BBF0-41DC-B257-5767D065FC39}" srcId="{9EAA314A-D89A-4430-80AD-0C04C797E928}" destId="{5B73F008-68F7-4784-8640-9D9FEED99D3D}" srcOrd="0" destOrd="0" parTransId="{11C4AD66-8C5D-42E4-B30E-B99A4E5575BA}" sibTransId="{47C7D3C8-ED2F-4B3F-A633-84F16919ACA3}"/>
    <dgm:cxn modelId="{DEB64F3E-6ACE-4B79-B3BF-810203FECC71}" type="presOf" srcId="{EF152064-24F3-49F1-9B97-E5C5CD96BEE2}" destId="{D3A979D0-CA8A-4983-B61A-C61BCCB0CD34}" srcOrd="0" destOrd="0" presId="urn:microsoft.com/office/officeart/2018/2/layout/IconCircleList"/>
    <dgm:cxn modelId="{2C804E62-0409-44BB-ACF0-3C7FFEC54DF6}" srcId="{9EAA314A-D89A-4430-80AD-0C04C797E928}" destId="{FBE69ED7-D144-47B4-91F8-F0A9E6302D65}" srcOrd="5" destOrd="0" parTransId="{4E0DDA82-4450-4C21-B45E-D39494AFA0C1}" sibTransId="{E376420C-D56F-43D6-8675-347D75D2C156}"/>
    <dgm:cxn modelId="{8DBEBF67-6D8E-469E-BA1A-EF84C369C2B0}" type="presOf" srcId="{BA669545-0AA2-47EC-8630-83CE3F193B26}" destId="{505325D9-3449-44AC-9C9D-292CC07CFC2D}" srcOrd="0" destOrd="0" presId="urn:microsoft.com/office/officeart/2018/2/layout/IconCircleList"/>
    <dgm:cxn modelId="{99518648-5FDB-484F-9F4C-1DB856060ED7}" type="presOf" srcId="{5B73F008-68F7-4784-8640-9D9FEED99D3D}" destId="{5745BAAC-6486-48C4-9781-23F1D286B8B8}" srcOrd="0" destOrd="0" presId="urn:microsoft.com/office/officeart/2018/2/layout/IconCircleList"/>
    <dgm:cxn modelId="{7A89666C-3DF4-4769-8C4F-3443E8962553}" type="presOf" srcId="{9EAA314A-D89A-4430-80AD-0C04C797E928}" destId="{D472CBCD-20BC-4D91-8C62-0F09DBB96A61}" srcOrd="0" destOrd="0" presId="urn:microsoft.com/office/officeart/2018/2/layout/IconCircleList"/>
    <dgm:cxn modelId="{09494D6E-F048-482B-8F47-3EFE38BFB95A}" srcId="{9EAA314A-D89A-4430-80AD-0C04C797E928}" destId="{A72AB15D-030C-46D0-B3D4-0C3BA80D91DD}" srcOrd="2" destOrd="0" parTransId="{A730E669-1465-43B9-8C0B-7A3FE9C0245F}" sibTransId="{86A9FAD8-C7AB-465D-90F5-ABC19BCF8DFB}"/>
    <dgm:cxn modelId="{57FE3473-090D-4F3F-BF40-449E248E56A9}" type="presOf" srcId="{4495DC95-37CE-49DE-9B3C-EA4FDFF2C713}" destId="{B8A9670F-2333-483B-B311-5AA0EA4C0C90}" srcOrd="0" destOrd="0" presId="urn:microsoft.com/office/officeart/2018/2/layout/IconCircleList"/>
    <dgm:cxn modelId="{2EDDAD55-B9C4-43D2-A259-107A5393FDF3}" srcId="{9EAA314A-D89A-4430-80AD-0C04C797E928}" destId="{DC25361E-86C0-444D-941F-E1444E3D004C}" srcOrd="3" destOrd="0" parTransId="{1651E392-80CD-4B52-8498-98D54BA3DD52}" sibTransId="{26367F85-2B17-4334-85B3-860ECF2D7698}"/>
    <dgm:cxn modelId="{5EC10356-DD61-4436-88DD-3179E1CB7E8A}" type="presOf" srcId="{DC25361E-86C0-444D-941F-E1444E3D004C}" destId="{07486EAC-E051-460E-B59A-F96BF08E79BE}" srcOrd="0" destOrd="0" presId="urn:microsoft.com/office/officeart/2018/2/layout/IconCircleList"/>
    <dgm:cxn modelId="{225DA792-9E55-4B7F-B514-A856DFF7DD59}" type="presOf" srcId="{47C7D3C8-ED2F-4B3F-A633-84F16919ACA3}" destId="{86BBBAA5-2B5D-4ED4-B0D1-F1E23B5B7CF2}" srcOrd="0" destOrd="0" presId="urn:microsoft.com/office/officeart/2018/2/layout/IconCircleList"/>
    <dgm:cxn modelId="{2E389BC0-49F0-4407-9B23-D5FD5C5761F8}" type="presOf" srcId="{86A9FAD8-C7AB-465D-90F5-ABC19BCF8DFB}" destId="{FC0615C5-C5FD-4F62-A3B3-105BE5B87ADF}" srcOrd="0" destOrd="0" presId="urn:microsoft.com/office/officeart/2018/2/layout/IconCircleList"/>
    <dgm:cxn modelId="{116E64C8-41B4-4A1B-9934-59E18DD2FA93}" type="presOf" srcId="{AE0BB037-D3C8-4034-9EE3-D1985CE06FD7}" destId="{BF8CD2B2-ACE6-4B31-85DB-890B39334752}" srcOrd="0" destOrd="0" presId="urn:microsoft.com/office/officeart/2018/2/layout/IconCircleList"/>
    <dgm:cxn modelId="{A42B1EDD-22F7-4947-A5E2-B8771F9E8CB6}" srcId="{9EAA314A-D89A-4430-80AD-0C04C797E928}" destId="{EF152064-24F3-49F1-9B97-E5C5CD96BEE2}" srcOrd="4" destOrd="0" parTransId="{77B59F1C-1D1C-4555-9C18-D535D7ADE5A0}" sibTransId="{4495DC95-37CE-49DE-9B3C-EA4FDFF2C713}"/>
    <dgm:cxn modelId="{D588D0EB-9464-483B-B1DB-8C046C0E3C0E}" type="presOf" srcId="{FBE69ED7-D144-47B4-91F8-F0A9E6302D65}" destId="{0ECDCE57-CA52-423E-A9C8-0D65A8EF2495}" srcOrd="0" destOrd="0" presId="urn:microsoft.com/office/officeart/2018/2/layout/IconCircleList"/>
    <dgm:cxn modelId="{F092C7F1-1316-4E76-B2EA-51C7705F1339}" srcId="{9EAA314A-D89A-4430-80AD-0C04C797E928}" destId="{BA669545-0AA2-47EC-8630-83CE3F193B26}" srcOrd="1" destOrd="0" parTransId="{8B7C7100-1C2D-403A-876A-CAC1396FFC65}" sibTransId="{AE0BB037-D3C8-4034-9EE3-D1985CE06FD7}"/>
    <dgm:cxn modelId="{B58B2787-B536-432E-8956-624B7B4A47BD}" type="presParOf" srcId="{D472CBCD-20BC-4D91-8C62-0F09DBB96A61}" destId="{F6509ADE-FF25-4541-AF9E-09A5263ADE2A}" srcOrd="0" destOrd="0" presId="urn:microsoft.com/office/officeart/2018/2/layout/IconCircleList"/>
    <dgm:cxn modelId="{D56122B3-2EF9-4E9B-9EB4-08E1AFC65C8E}" type="presParOf" srcId="{F6509ADE-FF25-4541-AF9E-09A5263ADE2A}" destId="{5F6612CB-A8F6-4A31-AF13-5727E33DDE1E}" srcOrd="0" destOrd="0" presId="urn:microsoft.com/office/officeart/2018/2/layout/IconCircleList"/>
    <dgm:cxn modelId="{69576116-6366-4A44-87DE-CC8784C3DCE8}" type="presParOf" srcId="{5F6612CB-A8F6-4A31-AF13-5727E33DDE1E}" destId="{4D477488-B8CD-43AE-9103-F05064675095}" srcOrd="0" destOrd="0" presId="urn:microsoft.com/office/officeart/2018/2/layout/IconCircleList"/>
    <dgm:cxn modelId="{55EC04EC-B50A-4C86-8A9D-AE5792F54FE2}" type="presParOf" srcId="{5F6612CB-A8F6-4A31-AF13-5727E33DDE1E}" destId="{3DC4668E-6D7D-4133-869B-3B30BBDD5483}" srcOrd="1" destOrd="0" presId="urn:microsoft.com/office/officeart/2018/2/layout/IconCircleList"/>
    <dgm:cxn modelId="{C16C8358-CB8C-4F5A-BC23-CEC000F4A60A}" type="presParOf" srcId="{5F6612CB-A8F6-4A31-AF13-5727E33DDE1E}" destId="{ACC0A4C2-7ED3-4737-AB64-ED50B3CB51BB}" srcOrd="2" destOrd="0" presId="urn:microsoft.com/office/officeart/2018/2/layout/IconCircleList"/>
    <dgm:cxn modelId="{2BB2663B-3D17-4628-970B-CE6F4CEFBA02}" type="presParOf" srcId="{5F6612CB-A8F6-4A31-AF13-5727E33DDE1E}" destId="{5745BAAC-6486-48C4-9781-23F1D286B8B8}" srcOrd="3" destOrd="0" presId="urn:microsoft.com/office/officeart/2018/2/layout/IconCircleList"/>
    <dgm:cxn modelId="{DEB1E7C5-BF4A-4FC4-9634-210D72756FE6}" type="presParOf" srcId="{F6509ADE-FF25-4541-AF9E-09A5263ADE2A}" destId="{86BBBAA5-2B5D-4ED4-B0D1-F1E23B5B7CF2}" srcOrd="1" destOrd="0" presId="urn:microsoft.com/office/officeart/2018/2/layout/IconCircleList"/>
    <dgm:cxn modelId="{441AD50C-D06E-4DD4-B4E1-F8D4070C2268}" type="presParOf" srcId="{F6509ADE-FF25-4541-AF9E-09A5263ADE2A}" destId="{27963CCB-210A-4378-B71C-5FA58E4ECC8E}" srcOrd="2" destOrd="0" presId="urn:microsoft.com/office/officeart/2018/2/layout/IconCircleList"/>
    <dgm:cxn modelId="{3F3CE07B-E00C-421C-8690-F340E16182E8}" type="presParOf" srcId="{27963CCB-210A-4378-B71C-5FA58E4ECC8E}" destId="{EA8F3202-756E-47CB-8D50-1FB9EAE7C147}" srcOrd="0" destOrd="0" presId="urn:microsoft.com/office/officeart/2018/2/layout/IconCircleList"/>
    <dgm:cxn modelId="{93E2E1C9-61E4-4445-9103-DBE0C9513069}" type="presParOf" srcId="{27963CCB-210A-4378-B71C-5FA58E4ECC8E}" destId="{4C2F6334-63BF-44E0-9D60-ED408D60DB63}" srcOrd="1" destOrd="0" presId="urn:microsoft.com/office/officeart/2018/2/layout/IconCircleList"/>
    <dgm:cxn modelId="{351166E3-3F4E-4E34-A6E2-D7636F7B64AF}" type="presParOf" srcId="{27963CCB-210A-4378-B71C-5FA58E4ECC8E}" destId="{8D8D7594-F1B5-49C3-8E17-A02ABEFCDE6E}" srcOrd="2" destOrd="0" presId="urn:microsoft.com/office/officeart/2018/2/layout/IconCircleList"/>
    <dgm:cxn modelId="{226BAAAD-AF72-4268-B7A0-89E9A399ED87}" type="presParOf" srcId="{27963CCB-210A-4378-B71C-5FA58E4ECC8E}" destId="{505325D9-3449-44AC-9C9D-292CC07CFC2D}" srcOrd="3" destOrd="0" presId="urn:microsoft.com/office/officeart/2018/2/layout/IconCircleList"/>
    <dgm:cxn modelId="{C87C4508-74BD-4EF8-AF1F-96E05897D2C4}" type="presParOf" srcId="{F6509ADE-FF25-4541-AF9E-09A5263ADE2A}" destId="{BF8CD2B2-ACE6-4B31-85DB-890B39334752}" srcOrd="3" destOrd="0" presId="urn:microsoft.com/office/officeart/2018/2/layout/IconCircleList"/>
    <dgm:cxn modelId="{F1B0147E-7182-48AE-A186-7C0863FD55B8}" type="presParOf" srcId="{F6509ADE-FF25-4541-AF9E-09A5263ADE2A}" destId="{0C94561E-C377-4B41-BB92-17CD77C651B1}" srcOrd="4" destOrd="0" presId="urn:microsoft.com/office/officeart/2018/2/layout/IconCircleList"/>
    <dgm:cxn modelId="{5A5DE2E5-D59B-4BA5-950E-C65443855B17}" type="presParOf" srcId="{0C94561E-C377-4B41-BB92-17CD77C651B1}" destId="{2B94E262-AA7A-4A93-85C9-FA4475EC81E0}" srcOrd="0" destOrd="0" presId="urn:microsoft.com/office/officeart/2018/2/layout/IconCircleList"/>
    <dgm:cxn modelId="{D50364FA-79F0-42FD-9DC0-4FBEDA46E9F7}" type="presParOf" srcId="{0C94561E-C377-4B41-BB92-17CD77C651B1}" destId="{29A02840-7863-4414-94AE-E81143F93A33}" srcOrd="1" destOrd="0" presId="urn:microsoft.com/office/officeart/2018/2/layout/IconCircleList"/>
    <dgm:cxn modelId="{6727EEF7-7B78-4E63-A812-02261EB15788}" type="presParOf" srcId="{0C94561E-C377-4B41-BB92-17CD77C651B1}" destId="{59AD15AB-F823-4C44-9570-35C5925D8714}" srcOrd="2" destOrd="0" presId="urn:microsoft.com/office/officeart/2018/2/layout/IconCircleList"/>
    <dgm:cxn modelId="{631B233D-A2AC-4F16-B81E-690158391C86}" type="presParOf" srcId="{0C94561E-C377-4B41-BB92-17CD77C651B1}" destId="{DFF54769-7B42-420D-B983-F39492CD43E4}" srcOrd="3" destOrd="0" presId="urn:microsoft.com/office/officeart/2018/2/layout/IconCircleList"/>
    <dgm:cxn modelId="{4170ED78-A9DB-4816-82F9-A8DD4D626F46}" type="presParOf" srcId="{F6509ADE-FF25-4541-AF9E-09A5263ADE2A}" destId="{FC0615C5-C5FD-4F62-A3B3-105BE5B87ADF}" srcOrd="5" destOrd="0" presId="urn:microsoft.com/office/officeart/2018/2/layout/IconCircleList"/>
    <dgm:cxn modelId="{F8E8B419-3577-49AD-8444-559D675EA518}" type="presParOf" srcId="{F6509ADE-FF25-4541-AF9E-09A5263ADE2A}" destId="{BC054D9F-5AE0-4C0E-821D-38F3539A90A5}" srcOrd="6" destOrd="0" presId="urn:microsoft.com/office/officeart/2018/2/layout/IconCircleList"/>
    <dgm:cxn modelId="{F00BAA06-4131-4B25-9493-F4397DA953C1}" type="presParOf" srcId="{BC054D9F-5AE0-4C0E-821D-38F3539A90A5}" destId="{16CC3DB4-13F5-4A55-9E97-65502332653A}" srcOrd="0" destOrd="0" presId="urn:microsoft.com/office/officeart/2018/2/layout/IconCircleList"/>
    <dgm:cxn modelId="{6CF5BB52-0BE1-4BA5-8095-2171558A453A}" type="presParOf" srcId="{BC054D9F-5AE0-4C0E-821D-38F3539A90A5}" destId="{D2C95055-A002-4503-9682-1ED1CEB0B5A1}" srcOrd="1" destOrd="0" presId="urn:microsoft.com/office/officeart/2018/2/layout/IconCircleList"/>
    <dgm:cxn modelId="{393EDB54-1E16-4BC1-941C-8622F0BA29A1}" type="presParOf" srcId="{BC054D9F-5AE0-4C0E-821D-38F3539A90A5}" destId="{48C8F06F-D275-4579-B3E5-06FE7D469166}" srcOrd="2" destOrd="0" presId="urn:microsoft.com/office/officeart/2018/2/layout/IconCircleList"/>
    <dgm:cxn modelId="{C29256FB-2490-4120-8608-2B2AC80344EA}" type="presParOf" srcId="{BC054D9F-5AE0-4C0E-821D-38F3539A90A5}" destId="{07486EAC-E051-460E-B59A-F96BF08E79BE}" srcOrd="3" destOrd="0" presId="urn:microsoft.com/office/officeart/2018/2/layout/IconCircleList"/>
    <dgm:cxn modelId="{D4A447A1-E77A-44EB-A2AD-069BE15CF9C6}" type="presParOf" srcId="{F6509ADE-FF25-4541-AF9E-09A5263ADE2A}" destId="{F9A1B7EB-BCC8-4219-98F1-B757099D7424}" srcOrd="7" destOrd="0" presId="urn:microsoft.com/office/officeart/2018/2/layout/IconCircleList"/>
    <dgm:cxn modelId="{21C26164-651E-4E7E-BAF7-291823D00324}" type="presParOf" srcId="{F6509ADE-FF25-4541-AF9E-09A5263ADE2A}" destId="{2F76B54F-A040-47CA-8AED-E65CC9164662}" srcOrd="8" destOrd="0" presId="urn:microsoft.com/office/officeart/2018/2/layout/IconCircleList"/>
    <dgm:cxn modelId="{CFB889CD-E308-48A0-9096-9EE8BF9B664D}" type="presParOf" srcId="{2F76B54F-A040-47CA-8AED-E65CC9164662}" destId="{EBA221D0-6479-4652-BD31-279BB504B9B6}" srcOrd="0" destOrd="0" presId="urn:microsoft.com/office/officeart/2018/2/layout/IconCircleList"/>
    <dgm:cxn modelId="{DDB7BC84-AD0C-4659-A98E-6AF651BAE253}" type="presParOf" srcId="{2F76B54F-A040-47CA-8AED-E65CC9164662}" destId="{6DD7E500-C842-4A3C-9C9F-34AEE694D3D6}" srcOrd="1" destOrd="0" presId="urn:microsoft.com/office/officeart/2018/2/layout/IconCircleList"/>
    <dgm:cxn modelId="{6F39DA29-F2C2-4DB2-BEF9-BAC002D2CBF7}" type="presParOf" srcId="{2F76B54F-A040-47CA-8AED-E65CC9164662}" destId="{0C1A9AAC-5BD5-434A-B10B-A67048AE0EAB}" srcOrd="2" destOrd="0" presId="urn:microsoft.com/office/officeart/2018/2/layout/IconCircleList"/>
    <dgm:cxn modelId="{4A549F04-1C53-4C55-A644-9C1477D27EEC}" type="presParOf" srcId="{2F76B54F-A040-47CA-8AED-E65CC9164662}" destId="{D3A979D0-CA8A-4983-B61A-C61BCCB0CD34}" srcOrd="3" destOrd="0" presId="urn:microsoft.com/office/officeart/2018/2/layout/IconCircleList"/>
    <dgm:cxn modelId="{D902AD29-754F-461E-9B4A-07D55334693E}" type="presParOf" srcId="{F6509ADE-FF25-4541-AF9E-09A5263ADE2A}" destId="{B8A9670F-2333-483B-B311-5AA0EA4C0C90}" srcOrd="9" destOrd="0" presId="urn:microsoft.com/office/officeart/2018/2/layout/IconCircleList"/>
    <dgm:cxn modelId="{AEA2D03A-6B99-4B92-935B-D2C772A08854}" type="presParOf" srcId="{F6509ADE-FF25-4541-AF9E-09A5263ADE2A}" destId="{FEE0FFB0-8F15-4371-BBC3-8B69EBDFD88D}" srcOrd="10" destOrd="0" presId="urn:microsoft.com/office/officeart/2018/2/layout/IconCircleList"/>
    <dgm:cxn modelId="{291DBCE4-4FF2-4EFE-AF3E-85A4443B4616}" type="presParOf" srcId="{FEE0FFB0-8F15-4371-BBC3-8B69EBDFD88D}" destId="{3A4425F3-D91E-4F64-9DD0-55AB74608480}" srcOrd="0" destOrd="0" presId="urn:microsoft.com/office/officeart/2018/2/layout/IconCircleList"/>
    <dgm:cxn modelId="{B8A5C318-D812-49EA-B016-598EF443EDF3}" type="presParOf" srcId="{FEE0FFB0-8F15-4371-BBC3-8B69EBDFD88D}" destId="{5254D057-134D-4B4B-9B41-A98D985398C0}" srcOrd="1" destOrd="0" presId="urn:microsoft.com/office/officeart/2018/2/layout/IconCircleList"/>
    <dgm:cxn modelId="{5B0EA1F6-E7C1-4A83-A30B-25F139A12AED}" type="presParOf" srcId="{FEE0FFB0-8F15-4371-BBC3-8B69EBDFD88D}" destId="{99BEDA40-2D54-452C-A7DA-2CE90F012F08}" srcOrd="2" destOrd="0" presId="urn:microsoft.com/office/officeart/2018/2/layout/IconCircleList"/>
    <dgm:cxn modelId="{C312B191-AAEC-4E86-B9E6-A2188670C993}" type="presParOf" srcId="{FEE0FFB0-8F15-4371-BBC3-8B69EBDFD88D}" destId="{0ECDCE57-CA52-423E-A9C8-0D65A8EF2495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542A38-FD10-48C7-B293-D320CDD05652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1E07CFE-9FC6-44D5-8999-B9FDBF919E1B}">
      <dgm:prSet/>
      <dgm:spPr/>
      <dgm:t>
        <a:bodyPr/>
        <a:lstStyle/>
        <a:p>
          <a:r>
            <a:rPr lang="en-US"/>
            <a:t>Work Requirements</a:t>
          </a:r>
        </a:p>
      </dgm:t>
    </dgm:pt>
    <dgm:pt modelId="{FB556497-82BE-4BCE-9030-15029450FB7C}" type="parTrans" cxnId="{946B34F1-58AB-47EB-9A9F-2F78A2B1C284}">
      <dgm:prSet/>
      <dgm:spPr/>
      <dgm:t>
        <a:bodyPr/>
        <a:lstStyle/>
        <a:p>
          <a:endParaRPr lang="en-US"/>
        </a:p>
      </dgm:t>
    </dgm:pt>
    <dgm:pt modelId="{FBDA15D5-5CB0-4629-ADE9-FDF29EF1D23B}" type="sibTrans" cxnId="{946B34F1-58AB-47EB-9A9F-2F78A2B1C284}">
      <dgm:prSet/>
      <dgm:spPr/>
      <dgm:t>
        <a:bodyPr/>
        <a:lstStyle/>
        <a:p>
          <a:endParaRPr lang="en-US"/>
        </a:p>
      </dgm:t>
    </dgm:pt>
    <dgm:pt modelId="{C229AFB6-5A94-4686-8C3A-CA9E7B5617AD}">
      <dgm:prSet/>
      <dgm:spPr/>
      <dgm:t>
        <a:bodyPr/>
        <a:lstStyle/>
        <a:p>
          <a:r>
            <a:rPr lang="en-US"/>
            <a:t>20 hours per week</a:t>
          </a:r>
        </a:p>
      </dgm:t>
    </dgm:pt>
    <dgm:pt modelId="{06438F5D-4879-4EC9-AFCD-D61CC0C56EF2}" type="parTrans" cxnId="{7158BFC4-E545-4653-A329-8DD7E5818826}">
      <dgm:prSet/>
      <dgm:spPr/>
      <dgm:t>
        <a:bodyPr/>
        <a:lstStyle/>
        <a:p>
          <a:endParaRPr lang="en-US"/>
        </a:p>
      </dgm:t>
    </dgm:pt>
    <dgm:pt modelId="{F78C276A-189A-49A9-A9B5-DA94EDCA97C0}" type="sibTrans" cxnId="{7158BFC4-E545-4653-A329-8DD7E5818826}">
      <dgm:prSet/>
      <dgm:spPr/>
      <dgm:t>
        <a:bodyPr/>
        <a:lstStyle/>
        <a:p>
          <a:endParaRPr lang="en-US"/>
        </a:p>
      </dgm:t>
    </dgm:pt>
    <dgm:pt modelId="{782E29F6-16CD-4C2C-806F-F6179407F13B}">
      <dgm:prSet/>
      <dgm:spPr/>
      <dgm:t>
        <a:bodyPr/>
        <a:lstStyle/>
        <a:p>
          <a:r>
            <a:rPr lang="en-US"/>
            <a:t>Summer and internships</a:t>
          </a:r>
        </a:p>
      </dgm:t>
    </dgm:pt>
    <dgm:pt modelId="{4792ED7C-D5EC-45C7-9C32-69BCDB157774}" type="parTrans" cxnId="{1AFC0E85-12F3-46FA-830B-EEA2C908FE3C}">
      <dgm:prSet/>
      <dgm:spPr/>
      <dgm:t>
        <a:bodyPr/>
        <a:lstStyle/>
        <a:p>
          <a:endParaRPr lang="en-US"/>
        </a:p>
      </dgm:t>
    </dgm:pt>
    <dgm:pt modelId="{CB262982-DF6B-4733-95DB-E3DD1E70DD34}" type="sibTrans" cxnId="{1AFC0E85-12F3-46FA-830B-EEA2C908FE3C}">
      <dgm:prSet/>
      <dgm:spPr/>
      <dgm:t>
        <a:bodyPr/>
        <a:lstStyle/>
        <a:p>
          <a:endParaRPr lang="en-US"/>
        </a:p>
      </dgm:t>
    </dgm:pt>
    <dgm:pt modelId="{A385820E-DC46-41DB-9652-E2F515938F08}">
      <dgm:prSet/>
      <dgm:spPr/>
      <dgm:t>
        <a:bodyPr/>
        <a:lstStyle/>
        <a:p>
          <a:r>
            <a:rPr lang="en-US"/>
            <a:t>Health Insurance</a:t>
          </a:r>
        </a:p>
      </dgm:t>
    </dgm:pt>
    <dgm:pt modelId="{1B8A42D2-B809-4CFB-B019-3046A98C201A}" type="parTrans" cxnId="{E35C65A7-DB23-4970-99A4-23072BD0DD48}">
      <dgm:prSet/>
      <dgm:spPr/>
      <dgm:t>
        <a:bodyPr/>
        <a:lstStyle/>
        <a:p>
          <a:endParaRPr lang="en-US"/>
        </a:p>
      </dgm:t>
    </dgm:pt>
    <dgm:pt modelId="{815B414A-B30A-4E9F-BCEA-81ACE3BD4BAE}" type="sibTrans" cxnId="{E35C65A7-DB23-4970-99A4-23072BD0DD48}">
      <dgm:prSet/>
      <dgm:spPr/>
      <dgm:t>
        <a:bodyPr/>
        <a:lstStyle/>
        <a:p>
          <a:endParaRPr lang="en-US"/>
        </a:p>
      </dgm:t>
    </dgm:pt>
    <dgm:pt modelId="{9A5707C4-84A8-46DE-8F36-D25DF0CD8129}">
      <dgm:prSet/>
      <dgm:spPr/>
      <dgm:t>
        <a:bodyPr/>
        <a:lstStyle/>
        <a:p>
          <a:r>
            <a:rPr lang="en-US"/>
            <a:t>Opportunities for Teaching</a:t>
          </a:r>
        </a:p>
      </dgm:t>
    </dgm:pt>
    <dgm:pt modelId="{3254E288-5930-4C53-B8BF-73E59B956C7E}" type="parTrans" cxnId="{27FF11E0-0910-4FAA-9B62-EE22F31F6BEE}">
      <dgm:prSet/>
      <dgm:spPr/>
      <dgm:t>
        <a:bodyPr/>
        <a:lstStyle/>
        <a:p>
          <a:endParaRPr lang="en-US"/>
        </a:p>
      </dgm:t>
    </dgm:pt>
    <dgm:pt modelId="{984D49AD-5DD1-4BF7-958B-DA1CFB104445}" type="sibTrans" cxnId="{27FF11E0-0910-4FAA-9B62-EE22F31F6BEE}">
      <dgm:prSet/>
      <dgm:spPr/>
      <dgm:t>
        <a:bodyPr/>
        <a:lstStyle/>
        <a:p>
          <a:endParaRPr lang="en-US"/>
        </a:p>
      </dgm:t>
    </dgm:pt>
    <dgm:pt modelId="{5713B91A-AA7C-4A65-830C-B2A85C46EAEB}">
      <dgm:prSet/>
      <dgm:spPr/>
      <dgm:t>
        <a:bodyPr/>
        <a:lstStyle/>
        <a:p>
          <a:r>
            <a:rPr lang="en-US"/>
            <a:t>Supplemental Instruction</a:t>
          </a:r>
        </a:p>
      </dgm:t>
    </dgm:pt>
    <dgm:pt modelId="{B56BB34E-BF29-4271-B3FA-6975822424E2}" type="parTrans" cxnId="{5FBAA857-1D54-4AC8-B42D-7EBC2510D05C}">
      <dgm:prSet/>
      <dgm:spPr/>
      <dgm:t>
        <a:bodyPr/>
        <a:lstStyle/>
        <a:p>
          <a:endParaRPr lang="en-US"/>
        </a:p>
      </dgm:t>
    </dgm:pt>
    <dgm:pt modelId="{7ED249F6-4BC4-4031-8D07-E8DD0D00974A}" type="sibTrans" cxnId="{5FBAA857-1D54-4AC8-B42D-7EBC2510D05C}">
      <dgm:prSet/>
      <dgm:spPr/>
      <dgm:t>
        <a:bodyPr/>
        <a:lstStyle/>
        <a:p>
          <a:endParaRPr lang="en-US"/>
        </a:p>
      </dgm:t>
    </dgm:pt>
    <dgm:pt modelId="{EC4C9D7F-DAA9-46CE-9ECA-D4225BCE95A7}">
      <dgm:prSet/>
      <dgm:spPr/>
      <dgm:t>
        <a:bodyPr/>
        <a:lstStyle/>
        <a:p>
          <a:r>
            <a:rPr lang="en-US"/>
            <a:t>Teacher of Record ($1000)</a:t>
          </a:r>
        </a:p>
      </dgm:t>
    </dgm:pt>
    <dgm:pt modelId="{2F91FE0A-2897-4D4F-9EE0-5E4B9ABE0FC6}" type="parTrans" cxnId="{C5FE413A-2A3E-42F1-9761-59D1DB192DF0}">
      <dgm:prSet/>
      <dgm:spPr/>
      <dgm:t>
        <a:bodyPr/>
        <a:lstStyle/>
        <a:p>
          <a:endParaRPr lang="en-US"/>
        </a:p>
      </dgm:t>
    </dgm:pt>
    <dgm:pt modelId="{F150C351-BE91-41F9-8834-DECEB3CC9E5F}" type="sibTrans" cxnId="{C5FE413A-2A3E-42F1-9761-59D1DB192DF0}">
      <dgm:prSet/>
      <dgm:spPr/>
      <dgm:t>
        <a:bodyPr/>
        <a:lstStyle/>
        <a:p>
          <a:endParaRPr lang="en-US"/>
        </a:p>
      </dgm:t>
    </dgm:pt>
    <dgm:pt modelId="{BC422330-8968-415C-A0A3-214D945416C7}">
      <dgm:prSet/>
      <dgm:spPr/>
      <dgm:t>
        <a:bodyPr/>
        <a:lstStyle/>
        <a:p>
          <a:r>
            <a:rPr lang="en-US"/>
            <a:t>Opportunities for Consulting</a:t>
          </a:r>
        </a:p>
      </dgm:t>
    </dgm:pt>
    <dgm:pt modelId="{DA4BA6A3-29A8-4374-8BB6-F6FF9B8381FC}" type="parTrans" cxnId="{B60F034C-10E8-4E30-9D38-E951DEB21336}">
      <dgm:prSet/>
      <dgm:spPr/>
      <dgm:t>
        <a:bodyPr/>
        <a:lstStyle/>
        <a:p>
          <a:endParaRPr lang="en-US"/>
        </a:p>
      </dgm:t>
    </dgm:pt>
    <dgm:pt modelId="{9E9EF292-0D3D-40C8-8FA4-5DE113072D7B}" type="sibTrans" cxnId="{B60F034C-10E8-4E30-9D38-E951DEB21336}">
      <dgm:prSet/>
      <dgm:spPr/>
      <dgm:t>
        <a:bodyPr/>
        <a:lstStyle/>
        <a:p>
          <a:endParaRPr lang="en-US"/>
        </a:p>
      </dgm:t>
    </dgm:pt>
    <dgm:pt modelId="{A58FAD22-6586-4993-B7A3-93C1CEEFFA91}">
      <dgm:prSet/>
      <dgm:spPr/>
      <dgm:t>
        <a:bodyPr/>
        <a:lstStyle/>
        <a:p>
          <a:r>
            <a:rPr lang="en-US"/>
            <a:t>Consulting Center</a:t>
          </a:r>
        </a:p>
      </dgm:t>
    </dgm:pt>
    <dgm:pt modelId="{FF8ECC2F-2662-49CD-B40B-4FAED73F7454}" type="parTrans" cxnId="{60F0AD98-5617-4BED-A14D-9CC2F0987B50}">
      <dgm:prSet/>
      <dgm:spPr/>
      <dgm:t>
        <a:bodyPr/>
        <a:lstStyle/>
        <a:p>
          <a:endParaRPr lang="en-US"/>
        </a:p>
      </dgm:t>
    </dgm:pt>
    <dgm:pt modelId="{25C08CD6-0036-4400-97A6-0E60A882EA35}" type="sibTrans" cxnId="{60F0AD98-5617-4BED-A14D-9CC2F0987B50}">
      <dgm:prSet/>
      <dgm:spPr/>
      <dgm:t>
        <a:bodyPr/>
        <a:lstStyle/>
        <a:p>
          <a:endParaRPr lang="en-US"/>
        </a:p>
      </dgm:t>
    </dgm:pt>
    <dgm:pt modelId="{0D82DDEF-53D6-4B93-9D80-00BE1A3FCDD6}">
      <dgm:prSet/>
      <dgm:spPr/>
      <dgm:t>
        <a:bodyPr/>
        <a:lstStyle/>
        <a:p>
          <a:r>
            <a:rPr lang="en-US"/>
            <a:t>Health-related Internships</a:t>
          </a:r>
        </a:p>
      </dgm:t>
    </dgm:pt>
    <dgm:pt modelId="{625CEB5E-1706-48EA-9E41-10C55464FB4B}" type="parTrans" cxnId="{B1E151A8-9BE8-4913-99DD-ED81323395BF}">
      <dgm:prSet/>
      <dgm:spPr/>
      <dgm:t>
        <a:bodyPr/>
        <a:lstStyle/>
        <a:p>
          <a:endParaRPr lang="en-US"/>
        </a:p>
      </dgm:t>
    </dgm:pt>
    <dgm:pt modelId="{34EDAEB9-8233-40BC-9810-8F2B6B60817E}" type="sibTrans" cxnId="{B1E151A8-9BE8-4913-99DD-ED81323395BF}">
      <dgm:prSet/>
      <dgm:spPr/>
      <dgm:t>
        <a:bodyPr/>
        <a:lstStyle/>
        <a:p>
          <a:endParaRPr lang="en-US"/>
        </a:p>
      </dgm:t>
    </dgm:pt>
    <dgm:pt modelId="{6F778A59-71B6-4BD2-B797-E81046C4B56E}">
      <dgm:prSet/>
      <dgm:spPr/>
      <dgm:t>
        <a:bodyPr/>
        <a:lstStyle/>
        <a:p>
          <a:r>
            <a:rPr lang="en-US"/>
            <a:t>Opportunities for Research</a:t>
          </a:r>
        </a:p>
      </dgm:t>
    </dgm:pt>
    <dgm:pt modelId="{4E921C5F-FEE2-4746-A026-8D646472EA4D}" type="parTrans" cxnId="{1A852A63-7898-4AAF-8F35-46822A3AEE50}">
      <dgm:prSet/>
      <dgm:spPr/>
      <dgm:t>
        <a:bodyPr/>
        <a:lstStyle/>
        <a:p>
          <a:endParaRPr lang="en-US"/>
        </a:p>
      </dgm:t>
    </dgm:pt>
    <dgm:pt modelId="{1D7FA434-22E8-4913-8AEE-AC8A89C79473}" type="sibTrans" cxnId="{1A852A63-7898-4AAF-8F35-46822A3AEE50}">
      <dgm:prSet/>
      <dgm:spPr/>
      <dgm:t>
        <a:bodyPr/>
        <a:lstStyle/>
        <a:p>
          <a:endParaRPr lang="en-US"/>
        </a:p>
      </dgm:t>
    </dgm:pt>
    <dgm:pt modelId="{F5A92FC1-2C5A-4F8F-8702-3160380C211B}" type="pres">
      <dgm:prSet presAssocID="{B8542A38-FD10-48C7-B293-D320CDD05652}" presName="diagram" presStyleCnt="0">
        <dgm:presLayoutVars>
          <dgm:dir/>
          <dgm:resizeHandles val="exact"/>
        </dgm:presLayoutVars>
      </dgm:prSet>
      <dgm:spPr/>
    </dgm:pt>
    <dgm:pt modelId="{63956241-C28D-44A2-A6DE-026575F59406}" type="pres">
      <dgm:prSet presAssocID="{A1E07CFE-9FC6-44D5-8999-B9FDBF919E1B}" presName="node" presStyleLbl="node1" presStyleIdx="0" presStyleCnt="5">
        <dgm:presLayoutVars>
          <dgm:bulletEnabled val="1"/>
        </dgm:presLayoutVars>
      </dgm:prSet>
      <dgm:spPr/>
    </dgm:pt>
    <dgm:pt modelId="{2DED1DFF-20CD-4BB4-AE6E-CA2DD9554087}" type="pres">
      <dgm:prSet presAssocID="{FBDA15D5-5CB0-4629-ADE9-FDF29EF1D23B}" presName="sibTrans" presStyleCnt="0"/>
      <dgm:spPr/>
    </dgm:pt>
    <dgm:pt modelId="{41FBFA5D-3A29-4A01-9E54-61B3A0EE22C0}" type="pres">
      <dgm:prSet presAssocID="{A385820E-DC46-41DB-9652-E2F515938F08}" presName="node" presStyleLbl="node1" presStyleIdx="1" presStyleCnt="5">
        <dgm:presLayoutVars>
          <dgm:bulletEnabled val="1"/>
        </dgm:presLayoutVars>
      </dgm:prSet>
      <dgm:spPr/>
    </dgm:pt>
    <dgm:pt modelId="{C4C0C5CC-2B3E-4456-A171-B4F430E739BC}" type="pres">
      <dgm:prSet presAssocID="{815B414A-B30A-4E9F-BCEA-81ACE3BD4BAE}" presName="sibTrans" presStyleCnt="0"/>
      <dgm:spPr/>
    </dgm:pt>
    <dgm:pt modelId="{68E7AA9F-56E9-4C5F-A727-72CD744EB368}" type="pres">
      <dgm:prSet presAssocID="{9A5707C4-84A8-46DE-8F36-D25DF0CD8129}" presName="node" presStyleLbl="node1" presStyleIdx="2" presStyleCnt="5">
        <dgm:presLayoutVars>
          <dgm:bulletEnabled val="1"/>
        </dgm:presLayoutVars>
      </dgm:prSet>
      <dgm:spPr/>
    </dgm:pt>
    <dgm:pt modelId="{381A4CA4-FA1F-4B5C-A577-CB50AB1734F1}" type="pres">
      <dgm:prSet presAssocID="{984D49AD-5DD1-4BF7-958B-DA1CFB104445}" presName="sibTrans" presStyleCnt="0"/>
      <dgm:spPr/>
    </dgm:pt>
    <dgm:pt modelId="{AF67AAE8-6F73-4669-992D-AAC7BEB3C09C}" type="pres">
      <dgm:prSet presAssocID="{BC422330-8968-415C-A0A3-214D945416C7}" presName="node" presStyleLbl="node1" presStyleIdx="3" presStyleCnt="5">
        <dgm:presLayoutVars>
          <dgm:bulletEnabled val="1"/>
        </dgm:presLayoutVars>
      </dgm:prSet>
      <dgm:spPr/>
    </dgm:pt>
    <dgm:pt modelId="{E64B4DFC-A628-4AEF-A3B9-818A53AB9D68}" type="pres">
      <dgm:prSet presAssocID="{9E9EF292-0D3D-40C8-8FA4-5DE113072D7B}" presName="sibTrans" presStyleCnt="0"/>
      <dgm:spPr/>
    </dgm:pt>
    <dgm:pt modelId="{D4D585BC-F8D4-42D4-A194-15DA6C710F3D}" type="pres">
      <dgm:prSet presAssocID="{6F778A59-71B6-4BD2-B797-E81046C4B56E}" presName="node" presStyleLbl="node1" presStyleIdx="4" presStyleCnt="5">
        <dgm:presLayoutVars>
          <dgm:bulletEnabled val="1"/>
        </dgm:presLayoutVars>
      </dgm:prSet>
      <dgm:spPr/>
    </dgm:pt>
  </dgm:ptLst>
  <dgm:cxnLst>
    <dgm:cxn modelId="{C5FE413A-2A3E-42F1-9761-59D1DB192DF0}" srcId="{9A5707C4-84A8-46DE-8F36-D25DF0CD8129}" destId="{EC4C9D7F-DAA9-46CE-9ECA-D4225BCE95A7}" srcOrd="1" destOrd="0" parTransId="{2F91FE0A-2897-4D4F-9EE0-5E4B9ABE0FC6}" sibTransId="{F150C351-BE91-41F9-8834-DECEB3CC9E5F}"/>
    <dgm:cxn modelId="{1A852A63-7898-4AAF-8F35-46822A3AEE50}" srcId="{B8542A38-FD10-48C7-B293-D320CDD05652}" destId="{6F778A59-71B6-4BD2-B797-E81046C4B56E}" srcOrd="4" destOrd="0" parTransId="{4E921C5F-FEE2-4746-A026-8D646472EA4D}" sibTransId="{1D7FA434-22E8-4913-8AEE-AC8A89C79473}"/>
    <dgm:cxn modelId="{B60F034C-10E8-4E30-9D38-E951DEB21336}" srcId="{B8542A38-FD10-48C7-B293-D320CDD05652}" destId="{BC422330-8968-415C-A0A3-214D945416C7}" srcOrd="3" destOrd="0" parTransId="{DA4BA6A3-29A8-4374-8BB6-F6FF9B8381FC}" sibTransId="{9E9EF292-0D3D-40C8-8FA4-5DE113072D7B}"/>
    <dgm:cxn modelId="{F1A3C04C-C305-4216-8BDD-83A543AC5DC9}" type="presOf" srcId="{0D82DDEF-53D6-4B93-9D80-00BE1A3FCDD6}" destId="{AF67AAE8-6F73-4669-992D-AAC7BEB3C09C}" srcOrd="0" destOrd="2" presId="urn:microsoft.com/office/officeart/2005/8/layout/default"/>
    <dgm:cxn modelId="{DF4D2B72-4F7B-49C4-892B-D6D5926CAC39}" type="presOf" srcId="{A385820E-DC46-41DB-9652-E2F515938F08}" destId="{41FBFA5D-3A29-4A01-9E54-61B3A0EE22C0}" srcOrd="0" destOrd="0" presId="urn:microsoft.com/office/officeart/2005/8/layout/default"/>
    <dgm:cxn modelId="{5FBAA857-1D54-4AC8-B42D-7EBC2510D05C}" srcId="{9A5707C4-84A8-46DE-8F36-D25DF0CD8129}" destId="{5713B91A-AA7C-4A65-830C-B2A85C46EAEB}" srcOrd="0" destOrd="0" parTransId="{B56BB34E-BF29-4271-B3FA-6975822424E2}" sibTransId="{7ED249F6-4BC4-4031-8D07-E8DD0D00974A}"/>
    <dgm:cxn modelId="{92ACD07A-2789-4ED2-8691-C954D413EB0A}" type="presOf" srcId="{EC4C9D7F-DAA9-46CE-9ECA-D4225BCE95A7}" destId="{68E7AA9F-56E9-4C5F-A727-72CD744EB368}" srcOrd="0" destOrd="2" presId="urn:microsoft.com/office/officeart/2005/8/layout/default"/>
    <dgm:cxn modelId="{61B76A84-4507-4804-A362-8C3D654E34E9}" type="presOf" srcId="{BC422330-8968-415C-A0A3-214D945416C7}" destId="{AF67AAE8-6F73-4669-992D-AAC7BEB3C09C}" srcOrd="0" destOrd="0" presId="urn:microsoft.com/office/officeart/2005/8/layout/default"/>
    <dgm:cxn modelId="{1AFC0E85-12F3-46FA-830B-EEA2C908FE3C}" srcId="{A1E07CFE-9FC6-44D5-8999-B9FDBF919E1B}" destId="{782E29F6-16CD-4C2C-806F-F6179407F13B}" srcOrd="1" destOrd="0" parTransId="{4792ED7C-D5EC-45C7-9C32-69BCDB157774}" sibTransId="{CB262982-DF6B-4733-95DB-E3DD1E70DD34}"/>
    <dgm:cxn modelId="{60F0AD98-5617-4BED-A14D-9CC2F0987B50}" srcId="{BC422330-8968-415C-A0A3-214D945416C7}" destId="{A58FAD22-6586-4993-B7A3-93C1CEEFFA91}" srcOrd="0" destOrd="0" parTransId="{FF8ECC2F-2662-49CD-B40B-4FAED73F7454}" sibTransId="{25C08CD6-0036-4400-97A6-0E60A882EA35}"/>
    <dgm:cxn modelId="{9A14FE9B-1ECB-47E0-A915-DF7D27506C66}" type="presOf" srcId="{B8542A38-FD10-48C7-B293-D320CDD05652}" destId="{F5A92FC1-2C5A-4F8F-8702-3160380C211B}" srcOrd="0" destOrd="0" presId="urn:microsoft.com/office/officeart/2005/8/layout/default"/>
    <dgm:cxn modelId="{D3CDA39F-093F-4557-BA18-418A568469E7}" type="presOf" srcId="{5713B91A-AA7C-4A65-830C-B2A85C46EAEB}" destId="{68E7AA9F-56E9-4C5F-A727-72CD744EB368}" srcOrd="0" destOrd="1" presId="urn:microsoft.com/office/officeart/2005/8/layout/default"/>
    <dgm:cxn modelId="{E35C65A7-DB23-4970-99A4-23072BD0DD48}" srcId="{B8542A38-FD10-48C7-B293-D320CDD05652}" destId="{A385820E-DC46-41DB-9652-E2F515938F08}" srcOrd="1" destOrd="0" parTransId="{1B8A42D2-B809-4CFB-B019-3046A98C201A}" sibTransId="{815B414A-B30A-4E9F-BCEA-81ACE3BD4BAE}"/>
    <dgm:cxn modelId="{B1E151A8-9BE8-4913-99DD-ED81323395BF}" srcId="{BC422330-8968-415C-A0A3-214D945416C7}" destId="{0D82DDEF-53D6-4B93-9D80-00BE1A3FCDD6}" srcOrd="1" destOrd="0" parTransId="{625CEB5E-1706-48EA-9E41-10C55464FB4B}" sibTransId="{34EDAEB9-8233-40BC-9810-8F2B6B60817E}"/>
    <dgm:cxn modelId="{0196FDB9-D248-46D4-B902-82C573E3B6A2}" type="presOf" srcId="{A1E07CFE-9FC6-44D5-8999-B9FDBF919E1B}" destId="{63956241-C28D-44A2-A6DE-026575F59406}" srcOrd="0" destOrd="0" presId="urn:microsoft.com/office/officeart/2005/8/layout/default"/>
    <dgm:cxn modelId="{42848CBC-24B9-4413-825D-447CD1A8A488}" type="presOf" srcId="{6F778A59-71B6-4BD2-B797-E81046C4B56E}" destId="{D4D585BC-F8D4-42D4-A194-15DA6C710F3D}" srcOrd="0" destOrd="0" presId="urn:microsoft.com/office/officeart/2005/8/layout/default"/>
    <dgm:cxn modelId="{7158BFC4-E545-4653-A329-8DD7E5818826}" srcId="{A1E07CFE-9FC6-44D5-8999-B9FDBF919E1B}" destId="{C229AFB6-5A94-4686-8C3A-CA9E7B5617AD}" srcOrd="0" destOrd="0" parTransId="{06438F5D-4879-4EC9-AFCD-D61CC0C56EF2}" sibTransId="{F78C276A-189A-49A9-A9B5-DA94EDCA97C0}"/>
    <dgm:cxn modelId="{CF1DE0C7-7557-4D78-A67A-003ADF2AF655}" type="presOf" srcId="{C229AFB6-5A94-4686-8C3A-CA9E7B5617AD}" destId="{63956241-C28D-44A2-A6DE-026575F59406}" srcOrd="0" destOrd="1" presId="urn:microsoft.com/office/officeart/2005/8/layout/default"/>
    <dgm:cxn modelId="{769BEDDC-43F4-4B6F-A4B6-E8BD7154540C}" type="presOf" srcId="{9A5707C4-84A8-46DE-8F36-D25DF0CD8129}" destId="{68E7AA9F-56E9-4C5F-A727-72CD744EB368}" srcOrd="0" destOrd="0" presId="urn:microsoft.com/office/officeart/2005/8/layout/default"/>
    <dgm:cxn modelId="{27FF11E0-0910-4FAA-9B62-EE22F31F6BEE}" srcId="{B8542A38-FD10-48C7-B293-D320CDD05652}" destId="{9A5707C4-84A8-46DE-8F36-D25DF0CD8129}" srcOrd="2" destOrd="0" parTransId="{3254E288-5930-4C53-B8BF-73E59B956C7E}" sibTransId="{984D49AD-5DD1-4BF7-958B-DA1CFB104445}"/>
    <dgm:cxn modelId="{946B34F1-58AB-47EB-9A9F-2F78A2B1C284}" srcId="{B8542A38-FD10-48C7-B293-D320CDD05652}" destId="{A1E07CFE-9FC6-44D5-8999-B9FDBF919E1B}" srcOrd="0" destOrd="0" parTransId="{FB556497-82BE-4BCE-9030-15029450FB7C}" sibTransId="{FBDA15D5-5CB0-4629-ADE9-FDF29EF1D23B}"/>
    <dgm:cxn modelId="{5118DEF5-CBBC-4B8C-89AE-DA0B313533CE}" type="presOf" srcId="{782E29F6-16CD-4C2C-806F-F6179407F13B}" destId="{63956241-C28D-44A2-A6DE-026575F59406}" srcOrd="0" destOrd="2" presId="urn:microsoft.com/office/officeart/2005/8/layout/default"/>
    <dgm:cxn modelId="{D7DE11F7-1296-4554-BCD3-89321A6ED9D0}" type="presOf" srcId="{A58FAD22-6586-4993-B7A3-93C1CEEFFA91}" destId="{AF67AAE8-6F73-4669-992D-AAC7BEB3C09C}" srcOrd="0" destOrd="1" presId="urn:microsoft.com/office/officeart/2005/8/layout/default"/>
    <dgm:cxn modelId="{A548C817-F799-47B7-9847-B6A34F1C3F10}" type="presParOf" srcId="{F5A92FC1-2C5A-4F8F-8702-3160380C211B}" destId="{63956241-C28D-44A2-A6DE-026575F59406}" srcOrd="0" destOrd="0" presId="urn:microsoft.com/office/officeart/2005/8/layout/default"/>
    <dgm:cxn modelId="{0AD83A3E-85EE-48D2-9154-325F7E4A1690}" type="presParOf" srcId="{F5A92FC1-2C5A-4F8F-8702-3160380C211B}" destId="{2DED1DFF-20CD-4BB4-AE6E-CA2DD9554087}" srcOrd="1" destOrd="0" presId="urn:microsoft.com/office/officeart/2005/8/layout/default"/>
    <dgm:cxn modelId="{B9B513E9-52A4-4BD1-B352-16338ADAD11E}" type="presParOf" srcId="{F5A92FC1-2C5A-4F8F-8702-3160380C211B}" destId="{41FBFA5D-3A29-4A01-9E54-61B3A0EE22C0}" srcOrd="2" destOrd="0" presId="urn:microsoft.com/office/officeart/2005/8/layout/default"/>
    <dgm:cxn modelId="{BE86DBBD-DE06-485D-914B-FD79996E3F4C}" type="presParOf" srcId="{F5A92FC1-2C5A-4F8F-8702-3160380C211B}" destId="{C4C0C5CC-2B3E-4456-A171-B4F430E739BC}" srcOrd="3" destOrd="0" presId="urn:microsoft.com/office/officeart/2005/8/layout/default"/>
    <dgm:cxn modelId="{D490842F-9E1D-4DC5-92E1-B01BA75FE8D6}" type="presParOf" srcId="{F5A92FC1-2C5A-4F8F-8702-3160380C211B}" destId="{68E7AA9F-56E9-4C5F-A727-72CD744EB368}" srcOrd="4" destOrd="0" presId="urn:microsoft.com/office/officeart/2005/8/layout/default"/>
    <dgm:cxn modelId="{C40A69E4-CD38-4DA7-8B84-7D235F71DEC6}" type="presParOf" srcId="{F5A92FC1-2C5A-4F8F-8702-3160380C211B}" destId="{381A4CA4-FA1F-4B5C-A577-CB50AB1734F1}" srcOrd="5" destOrd="0" presId="urn:microsoft.com/office/officeart/2005/8/layout/default"/>
    <dgm:cxn modelId="{8C2F7E25-3A8C-4792-814B-185A1E4789D5}" type="presParOf" srcId="{F5A92FC1-2C5A-4F8F-8702-3160380C211B}" destId="{AF67AAE8-6F73-4669-992D-AAC7BEB3C09C}" srcOrd="6" destOrd="0" presId="urn:microsoft.com/office/officeart/2005/8/layout/default"/>
    <dgm:cxn modelId="{A5C35C1E-E219-4107-9831-877451BF122B}" type="presParOf" srcId="{F5A92FC1-2C5A-4F8F-8702-3160380C211B}" destId="{E64B4DFC-A628-4AEF-A3B9-818A53AB9D68}" srcOrd="7" destOrd="0" presId="urn:microsoft.com/office/officeart/2005/8/layout/default"/>
    <dgm:cxn modelId="{5D913A2E-E133-4BC4-A4D4-73AB81768C9D}" type="presParOf" srcId="{F5A92FC1-2C5A-4F8F-8702-3160380C211B}" destId="{D4D585BC-F8D4-42D4-A194-15DA6C710F3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8DF201-E1B0-4738-AE9C-3C254A278BF5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1BC78C-E8D9-4464-80D5-BC9002E4B864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Computers</a:t>
          </a:r>
        </a:p>
      </dgm:t>
    </dgm:pt>
    <dgm:pt modelId="{54983225-309D-4408-B5B3-9F2D5C9ABBAA}" type="parTrans" cxnId="{9CB8CE6C-B64D-41E7-8FFB-AD11F65607EC}">
      <dgm:prSet/>
      <dgm:spPr/>
      <dgm:t>
        <a:bodyPr/>
        <a:lstStyle/>
        <a:p>
          <a:endParaRPr lang="en-US"/>
        </a:p>
      </dgm:t>
    </dgm:pt>
    <dgm:pt modelId="{DD729471-E3F9-4120-9958-A789B7A184E6}" type="sibTrans" cxnId="{9CB8CE6C-B64D-41E7-8FFB-AD11F65607EC}">
      <dgm:prSet/>
      <dgm:spPr/>
      <dgm:t>
        <a:bodyPr/>
        <a:lstStyle/>
        <a:p>
          <a:endParaRPr lang="en-US"/>
        </a:p>
      </dgm:t>
    </dgm:pt>
    <dgm:pt modelId="{7A764B59-0EDD-45B9-AE82-51C8F1D7939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Each person has their own work computer</a:t>
          </a:r>
        </a:p>
      </dgm:t>
    </dgm:pt>
    <dgm:pt modelId="{DDC0FFBF-D060-4596-815F-43D6EDC97BA6}" type="parTrans" cxnId="{B81FAEC7-5861-454B-B757-6637B147CE57}">
      <dgm:prSet/>
      <dgm:spPr/>
      <dgm:t>
        <a:bodyPr/>
        <a:lstStyle/>
        <a:p>
          <a:endParaRPr lang="en-US"/>
        </a:p>
      </dgm:t>
    </dgm:pt>
    <dgm:pt modelId="{60CF8893-1539-416E-BA29-D9CAE20321AD}" type="sibTrans" cxnId="{B81FAEC7-5861-454B-B757-6637B147CE57}">
      <dgm:prSet/>
      <dgm:spPr/>
      <dgm:t>
        <a:bodyPr/>
        <a:lstStyle/>
        <a:p>
          <a:endParaRPr lang="en-US"/>
        </a:p>
      </dgm:t>
    </dgm:pt>
    <dgm:pt modelId="{2E804623-9A97-416A-8BF3-186CCF9382F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If you want to swap computers with someone else, please do not do it on your own!</a:t>
          </a:r>
        </a:p>
      </dgm:t>
    </dgm:pt>
    <dgm:pt modelId="{A7C330ED-A8C3-4541-8AFC-211A5ECBFC1B}" type="parTrans" cxnId="{D5C79B1D-68D7-451F-91F3-528D1056DDDA}">
      <dgm:prSet/>
      <dgm:spPr/>
      <dgm:t>
        <a:bodyPr/>
        <a:lstStyle/>
        <a:p>
          <a:endParaRPr lang="en-US"/>
        </a:p>
      </dgm:t>
    </dgm:pt>
    <dgm:pt modelId="{F06B954D-F851-4F22-8203-D2146974B14B}" type="sibTrans" cxnId="{D5C79B1D-68D7-451F-91F3-528D1056DDDA}">
      <dgm:prSet/>
      <dgm:spPr/>
      <dgm:t>
        <a:bodyPr/>
        <a:lstStyle/>
        <a:p>
          <a:endParaRPr lang="en-US"/>
        </a:p>
      </dgm:t>
    </dgm:pt>
    <dgm:pt modelId="{36725D30-6E66-46FF-B302-46D71FAC8845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Software</a:t>
          </a:r>
        </a:p>
      </dgm:t>
    </dgm:pt>
    <dgm:pt modelId="{86F49C31-2F43-41F2-9103-E06FFA1BD27D}" type="parTrans" cxnId="{7F2A2184-0603-4504-A2AE-CC83E815CBC1}">
      <dgm:prSet/>
      <dgm:spPr/>
      <dgm:t>
        <a:bodyPr/>
        <a:lstStyle/>
        <a:p>
          <a:endParaRPr lang="en-US"/>
        </a:p>
      </dgm:t>
    </dgm:pt>
    <dgm:pt modelId="{BDF7E9FD-E207-4318-8589-82AC20484D9F}" type="sibTrans" cxnId="{7F2A2184-0603-4504-A2AE-CC83E815CBC1}">
      <dgm:prSet/>
      <dgm:spPr/>
      <dgm:t>
        <a:bodyPr/>
        <a:lstStyle/>
        <a:p>
          <a:endParaRPr lang="en-US"/>
        </a:p>
      </dgm:t>
    </dgm:pt>
    <dgm:pt modelId="{CC82B1AD-DAF3-451D-997C-EC7F5779E32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Some software (</a:t>
          </a:r>
          <a:r>
            <a:rPr lang="en-US" i="1"/>
            <a:t>R</a:t>
          </a:r>
          <a:r>
            <a:rPr lang="en-US"/>
            <a:t>, </a:t>
          </a:r>
          <a:r>
            <a:rPr lang="en-US" i="1"/>
            <a:t>SAS</a:t>
          </a:r>
          <a:r>
            <a:rPr lang="en-US"/>
            <a:t>, </a:t>
          </a:r>
          <a:r>
            <a:rPr lang="en-US" i="1"/>
            <a:t>Box, JMP</a:t>
          </a:r>
          <a:r>
            <a:rPr lang="en-US"/>
            <a:t>) you can install.</a:t>
          </a:r>
        </a:p>
      </dgm:t>
    </dgm:pt>
    <dgm:pt modelId="{41C08DFB-6C8F-49BC-A46C-E329EE3705CA}" type="parTrans" cxnId="{95F365D2-6204-4892-BB67-6497B77D9530}">
      <dgm:prSet/>
      <dgm:spPr/>
      <dgm:t>
        <a:bodyPr/>
        <a:lstStyle/>
        <a:p>
          <a:endParaRPr lang="en-US"/>
        </a:p>
      </dgm:t>
    </dgm:pt>
    <dgm:pt modelId="{30770AE3-8EAD-4B93-9C90-59F513006547}" type="sibTrans" cxnId="{95F365D2-6204-4892-BB67-6497B77D9530}">
      <dgm:prSet/>
      <dgm:spPr/>
      <dgm:t>
        <a:bodyPr/>
        <a:lstStyle/>
        <a:p>
          <a:endParaRPr lang="en-US"/>
        </a:p>
      </dgm:t>
    </dgm:pt>
    <dgm:pt modelId="{186F779A-07C5-443E-8B88-0F446FCEDD8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Do NOT install any kind of security or virus software on your computer.</a:t>
          </a:r>
        </a:p>
      </dgm:t>
    </dgm:pt>
    <dgm:pt modelId="{3670ABCC-C75B-48AE-B37B-A3313AE22EE6}" type="parTrans" cxnId="{0A26BDAB-1FC0-4744-A810-BA6C8B5A57F4}">
      <dgm:prSet/>
      <dgm:spPr/>
      <dgm:t>
        <a:bodyPr/>
        <a:lstStyle/>
        <a:p>
          <a:endParaRPr lang="en-US"/>
        </a:p>
      </dgm:t>
    </dgm:pt>
    <dgm:pt modelId="{11CADD24-CB57-4EB5-86FA-F21B66EA169A}" type="sibTrans" cxnId="{0A26BDAB-1FC0-4744-A810-BA6C8B5A57F4}">
      <dgm:prSet/>
      <dgm:spPr/>
      <dgm:t>
        <a:bodyPr/>
        <a:lstStyle/>
        <a:p>
          <a:endParaRPr lang="en-US"/>
        </a:p>
      </dgm:t>
    </dgm:pt>
    <dgm:pt modelId="{F84C6286-08DF-458E-983F-891C7391C6C8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Workspace Etiquette</a:t>
          </a:r>
        </a:p>
      </dgm:t>
    </dgm:pt>
    <dgm:pt modelId="{5274F1B3-EB4B-4558-92E4-27B3FE1754C4}" type="parTrans" cxnId="{BC5A3374-2325-43D3-9159-6327AFB29624}">
      <dgm:prSet/>
      <dgm:spPr/>
      <dgm:t>
        <a:bodyPr/>
        <a:lstStyle/>
        <a:p>
          <a:endParaRPr lang="en-US"/>
        </a:p>
      </dgm:t>
    </dgm:pt>
    <dgm:pt modelId="{E352F7CE-6CD5-4765-8729-CCC2D4CD84ED}" type="sibTrans" cxnId="{BC5A3374-2325-43D3-9159-6327AFB29624}">
      <dgm:prSet/>
      <dgm:spPr/>
      <dgm:t>
        <a:bodyPr/>
        <a:lstStyle/>
        <a:p>
          <a:endParaRPr lang="en-US"/>
        </a:p>
      </dgm:t>
    </dgm:pt>
    <dgm:pt modelId="{986AD61F-C41E-49BF-9FED-61585FBD8B2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Respect the space</a:t>
          </a:r>
        </a:p>
      </dgm:t>
    </dgm:pt>
    <dgm:pt modelId="{8C23EF36-E009-4BA1-B157-ED1A206F4471}" type="parTrans" cxnId="{39A5561A-EABC-4FB1-B17E-B6362900180A}">
      <dgm:prSet/>
      <dgm:spPr/>
      <dgm:t>
        <a:bodyPr/>
        <a:lstStyle/>
        <a:p>
          <a:endParaRPr lang="en-US"/>
        </a:p>
      </dgm:t>
    </dgm:pt>
    <dgm:pt modelId="{057CB278-8073-42CB-811F-A5A650846E26}" type="sibTrans" cxnId="{39A5561A-EABC-4FB1-B17E-B6362900180A}">
      <dgm:prSet/>
      <dgm:spPr/>
      <dgm:t>
        <a:bodyPr/>
        <a:lstStyle/>
        <a:p>
          <a:endParaRPr lang="en-US"/>
        </a:p>
      </dgm:t>
    </dgm:pt>
    <dgm:pt modelId="{E6F07E4C-DD39-48C6-86D5-86FFF94AB6B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Use your space, but not your neighbor’s space</a:t>
          </a:r>
        </a:p>
      </dgm:t>
    </dgm:pt>
    <dgm:pt modelId="{0AA9AD69-9EAC-4FA0-948A-056BC1A9BE1E}" type="parTrans" cxnId="{EC156A9E-2A6D-4FF1-B2A1-BB124FE33F2D}">
      <dgm:prSet/>
      <dgm:spPr/>
      <dgm:t>
        <a:bodyPr/>
        <a:lstStyle/>
        <a:p>
          <a:endParaRPr lang="en-US"/>
        </a:p>
      </dgm:t>
    </dgm:pt>
    <dgm:pt modelId="{59102314-035B-4EAF-A61E-C6425AC2682C}" type="sibTrans" cxnId="{EC156A9E-2A6D-4FF1-B2A1-BB124FE33F2D}">
      <dgm:prSet/>
      <dgm:spPr/>
      <dgm:t>
        <a:bodyPr/>
        <a:lstStyle/>
        <a:p>
          <a:endParaRPr lang="en-US"/>
        </a:p>
      </dgm:t>
    </dgm:pt>
    <dgm:pt modelId="{4307406A-61AA-4331-8B3C-760254C9862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Be in your space</a:t>
          </a:r>
        </a:p>
      </dgm:t>
    </dgm:pt>
    <dgm:pt modelId="{C1094853-A158-40BA-A1A7-2C52C2CBA40E}" type="parTrans" cxnId="{A66F1D61-3B03-4C1E-B1AE-98BECA77A8B4}">
      <dgm:prSet/>
      <dgm:spPr/>
      <dgm:t>
        <a:bodyPr/>
        <a:lstStyle/>
        <a:p>
          <a:endParaRPr lang="en-US"/>
        </a:p>
      </dgm:t>
    </dgm:pt>
    <dgm:pt modelId="{985E6965-3F29-4500-9418-05510633260F}" type="sibTrans" cxnId="{A66F1D61-3B03-4C1E-B1AE-98BECA77A8B4}">
      <dgm:prSet/>
      <dgm:spPr/>
      <dgm:t>
        <a:bodyPr/>
        <a:lstStyle/>
        <a:p>
          <a:endParaRPr lang="en-US"/>
        </a:p>
      </dgm:t>
    </dgm:pt>
    <dgm:pt modelId="{A49AE033-4947-4849-A2A5-1B63C9FDE656}" type="pres">
      <dgm:prSet presAssocID="{828DF201-E1B0-4738-AE9C-3C254A278BF5}" presName="root" presStyleCnt="0">
        <dgm:presLayoutVars>
          <dgm:dir/>
          <dgm:resizeHandles val="exact"/>
        </dgm:presLayoutVars>
      </dgm:prSet>
      <dgm:spPr/>
    </dgm:pt>
    <dgm:pt modelId="{F4574047-0D81-4A39-BDD4-4D2DEF4C2B9F}" type="pres">
      <dgm:prSet presAssocID="{601BC78C-E8D9-4464-80D5-BC9002E4B864}" presName="compNode" presStyleCnt="0"/>
      <dgm:spPr/>
    </dgm:pt>
    <dgm:pt modelId="{1160F979-B127-4F83-9971-36362107E568}" type="pres">
      <dgm:prSet presAssocID="{601BC78C-E8D9-4464-80D5-BC9002E4B86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3D3B1603-B96C-4EE6-828F-91DAA8617A1E}" type="pres">
      <dgm:prSet presAssocID="{601BC78C-E8D9-4464-80D5-BC9002E4B864}" presName="iconSpace" presStyleCnt="0"/>
      <dgm:spPr/>
    </dgm:pt>
    <dgm:pt modelId="{5FB12673-C7E6-4A5F-A920-E3938699C346}" type="pres">
      <dgm:prSet presAssocID="{601BC78C-E8D9-4464-80D5-BC9002E4B864}" presName="parTx" presStyleLbl="revTx" presStyleIdx="0" presStyleCnt="6">
        <dgm:presLayoutVars>
          <dgm:chMax val="0"/>
          <dgm:chPref val="0"/>
        </dgm:presLayoutVars>
      </dgm:prSet>
      <dgm:spPr/>
    </dgm:pt>
    <dgm:pt modelId="{BF49A7C7-3437-4C62-9C48-63CA56F584A7}" type="pres">
      <dgm:prSet presAssocID="{601BC78C-E8D9-4464-80D5-BC9002E4B864}" presName="txSpace" presStyleCnt="0"/>
      <dgm:spPr/>
    </dgm:pt>
    <dgm:pt modelId="{1731CB07-AB76-43E8-B3FF-24592365CF28}" type="pres">
      <dgm:prSet presAssocID="{601BC78C-E8D9-4464-80D5-BC9002E4B864}" presName="desTx" presStyleLbl="revTx" presStyleIdx="1" presStyleCnt="6">
        <dgm:presLayoutVars/>
      </dgm:prSet>
      <dgm:spPr/>
    </dgm:pt>
    <dgm:pt modelId="{EBDB9070-018B-481C-81AB-902ECC7CB173}" type="pres">
      <dgm:prSet presAssocID="{DD729471-E3F9-4120-9958-A789B7A184E6}" presName="sibTrans" presStyleCnt="0"/>
      <dgm:spPr/>
    </dgm:pt>
    <dgm:pt modelId="{8341B462-194F-42A9-940B-786364F57FD9}" type="pres">
      <dgm:prSet presAssocID="{36725D30-6E66-46FF-B302-46D71FAC8845}" presName="compNode" presStyleCnt="0"/>
      <dgm:spPr/>
    </dgm:pt>
    <dgm:pt modelId="{CEFD9599-70C0-4BB0-A219-B361D9EA635D}" type="pres">
      <dgm:prSet presAssocID="{36725D30-6E66-46FF-B302-46D71FAC884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erver"/>
        </a:ext>
      </dgm:extLst>
    </dgm:pt>
    <dgm:pt modelId="{8F6F0C39-613E-4D51-81BA-AE29D4B24334}" type="pres">
      <dgm:prSet presAssocID="{36725D30-6E66-46FF-B302-46D71FAC8845}" presName="iconSpace" presStyleCnt="0"/>
      <dgm:spPr/>
    </dgm:pt>
    <dgm:pt modelId="{5F2DC920-D6F5-4D98-9B45-AB634244DE31}" type="pres">
      <dgm:prSet presAssocID="{36725D30-6E66-46FF-B302-46D71FAC8845}" presName="parTx" presStyleLbl="revTx" presStyleIdx="2" presStyleCnt="6">
        <dgm:presLayoutVars>
          <dgm:chMax val="0"/>
          <dgm:chPref val="0"/>
        </dgm:presLayoutVars>
      </dgm:prSet>
      <dgm:spPr/>
    </dgm:pt>
    <dgm:pt modelId="{803C68AC-6C4A-4719-B126-576F977EC586}" type="pres">
      <dgm:prSet presAssocID="{36725D30-6E66-46FF-B302-46D71FAC8845}" presName="txSpace" presStyleCnt="0"/>
      <dgm:spPr/>
    </dgm:pt>
    <dgm:pt modelId="{6629AE78-AF24-4B7A-BFA2-605650F26B8F}" type="pres">
      <dgm:prSet presAssocID="{36725D30-6E66-46FF-B302-46D71FAC8845}" presName="desTx" presStyleLbl="revTx" presStyleIdx="3" presStyleCnt="6">
        <dgm:presLayoutVars/>
      </dgm:prSet>
      <dgm:spPr/>
    </dgm:pt>
    <dgm:pt modelId="{84C4B092-DADC-4ADF-858C-A30D42CA45C9}" type="pres">
      <dgm:prSet presAssocID="{BDF7E9FD-E207-4318-8589-82AC20484D9F}" presName="sibTrans" presStyleCnt="0"/>
      <dgm:spPr/>
    </dgm:pt>
    <dgm:pt modelId="{08419EEE-7253-49E5-B501-63904EFBBA55}" type="pres">
      <dgm:prSet presAssocID="{F84C6286-08DF-458E-983F-891C7391C6C8}" presName="compNode" presStyleCnt="0"/>
      <dgm:spPr/>
    </dgm:pt>
    <dgm:pt modelId="{062D0047-622A-4144-990D-05015893A391}" type="pres">
      <dgm:prSet presAssocID="{F84C6286-08DF-458E-983F-891C7391C6C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uch"/>
        </a:ext>
      </dgm:extLst>
    </dgm:pt>
    <dgm:pt modelId="{00050273-6985-482C-AC75-8B69A7AF58E2}" type="pres">
      <dgm:prSet presAssocID="{F84C6286-08DF-458E-983F-891C7391C6C8}" presName="iconSpace" presStyleCnt="0"/>
      <dgm:spPr/>
    </dgm:pt>
    <dgm:pt modelId="{B7321891-EAD3-4E91-A3EE-36C2C2576E0C}" type="pres">
      <dgm:prSet presAssocID="{F84C6286-08DF-458E-983F-891C7391C6C8}" presName="parTx" presStyleLbl="revTx" presStyleIdx="4" presStyleCnt="6">
        <dgm:presLayoutVars>
          <dgm:chMax val="0"/>
          <dgm:chPref val="0"/>
        </dgm:presLayoutVars>
      </dgm:prSet>
      <dgm:spPr/>
    </dgm:pt>
    <dgm:pt modelId="{F550B79D-FCDE-4203-B18E-A4767DECFB41}" type="pres">
      <dgm:prSet presAssocID="{F84C6286-08DF-458E-983F-891C7391C6C8}" presName="txSpace" presStyleCnt="0"/>
      <dgm:spPr/>
    </dgm:pt>
    <dgm:pt modelId="{29282EA8-6745-4D31-8A61-8877F33AA926}" type="pres">
      <dgm:prSet presAssocID="{F84C6286-08DF-458E-983F-891C7391C6C8}" presName="desTx" presStyleLbl="revTx" presStyleIdx="5" presStyleCnt="6">
        <dgm:presLayoutVars/>
      </dgm:prSet>
      <dgm:spPr/>
    </dgm:pt>
  </dgm:ptLst>
  <dgm:cxnLst>
    <dgm:cxn modelId="{7C15F104-46AA-4E5B-AA4C-1611410BA70A}" type="presOf" srcId="{2E804623-9A97-416A-8BF3-186CCF9382FE}" destId="{1731CB07-AB76-43E8-B3FF-24592365CF28}" srcOrd="0" destOrd="1" presId="urn:microsoft.com/office/officeart/2018/2/layout/IconLabelDescriptionList"/>
    <dgm:cxn modelId="{39A5561A-EABC-4FB1-B17E-B6362900180A}" srcId="{F84C6286-08DF-458E-983F-891C7391C6C8}" destId="{986AD61F-C41E-49BF-9FED-61585FBD8B2D}" srcOrd="0" destOrd="0" parTransId="{8C23EF36-E009-4BA1-B157-ED1A206F4471}" sibTransId="{057CB278-8073-42CB-811F-A5A650846E26}"/>
    <dgm:cxn modelId="{D5C79B1D-68D7-451F-91F3-528D1056DDDA}" srcId="{601BC78C-E8D9-4464-80D5-BC9002E4B864}" destId="{2E804623-9A97-416A-8BF3-186CCF9382FE}" srcOrd="1" destOrd="0" parTransId="{A7C330ED-A8C3-4541-8AFC-211A5ECBFC1B}" sibTransId="{F06B954D-F851-4F22-8203-D2146974B14B}"/>
    <dgm:cxn modelId="{A0CD6323-3939-4C51-A7A5-B5A54C45817C}" type="presOf" srcId="{601BC78C-E8D9-4464-80D5-BC9002E4B864}" destId="{5FB12673-C7E6-4A5F-A920-E3938699C346}" srcOrd="0" destOrd="0" presId="urn:microsoft.com/office/officeart/2018/2/layout/IconLabelDescriptionList"/>
    <dgm:cxn modelId="{AC81A736-8D45-4733-8529-ABBF01D2CC59}" type="presOf" srcId="{828DF201-E1B0-4738-AE9C-3C254A278BF5}" destId="{A49AE033-4947-4849-A2A5-1B63C9FDE656}" srcOrd="0" destOrd="0" presId="urn:microsoft.com/office/officeart/2018/2/layout/IconLabelDescriptionList"/>
    <dgm:cxn modelId="{7732723C-80A1-4051-9C5D-0CB2E2448E2E}" type="presOf" srcId="{F84C6286-08DF-458E-983F-891C7391C6C8}" destId="{B7321891-EAD3-4E91-A3EE-36C2C2576E0C}" srcOrd="0" destOrd="0" presId="urn:microsoft.com/office/officeart/2018/2/layout/IconLabelDescriptionList"/>
    <dgm:cxn modelId="{08FFD25C-2F51-4BEE-B58B-88EB50994AC1}" type="presOf" srcId="{CC82B1AD-DAF3-451D-997C-EC7F5779E323}" destId="{6629AE78-AF24-4B7A-BFA2-605650F26B8F}" srcOrd="0" destOrd="0" presId="urn:microsoft.com/office/officeart/2018/2/layout/IconLabelDescriptionList"/>
    <dgm:cxn modelId="{A66F1D61-3B03-4C1E-B1AE-98BECA77A8B4}" srcId="{F84C6286-08DF-458E-983F-891C7391C6C8}" destId="{4307406A-61AA-4331-8B3C-760254C9862A}" srcOrd="2" destOrd="0" parTransId="{C1094853-A158-40BA-A1A7-2C52C2CBA40E}" sibTransId="{985E6965-3F29-4500-9418-05510633260F}"/>
    <dgm:cxn modelId="{4D468A64-02CA-4801-A35E-E89FC46F0F48}" type="presOf" srcId="{186F779A-07C5-443E-8B88-0F446FCEDD85}" destId="{6629AE78-AF24-4B7A-BFA2-605650F26B8F}" srcOrd="0" destOrd="1" presId="urn:microsoft.com/office/officeart/2018/2/layout/IconLabelDescriptionList"/>
    <dgm:cxn modelId="{9CB8CE6C-B64D-41E7-8FFB-AD11F65607EC}" srcId="{828DF201-E1B0-4738-AE9C-3C254A278BF5}" destId="{601BC78C-E8D9-4464-80D5-BC9002E4B864}" srcOrd="0" destOrd="0" parTransId="{54983225-309D-4408-B5B3-9F2D5C9ABBAA}" sibTransId="{DD729471-E3F9-4120-9958-A789B7A184E6}"/>
    <dgm:cxn modelId="{BC5A3374-2325-43D3-9159-6327AFB29624}" srcId="{828DF201-E1B0-4738-AE9C-3C254A278BF5}" destId="{F84C6286-08DF-458E-983F-891C7391C6C8}" srcOrd="2" destOrd="0" parTransId="{5274F1B3-EB4B-4558-92E4-27B3FE1754C4}" sibTransId="{E352F7CE-6CD5-4765-8729-CCC2D4CD84ED}"/>
    <dgm:cxn modelId="{CF81D757-E043-4A26-BCF8-E9C78DBC8451}" type="presOf" srcId="{E6F07E4C-DD39-48C6-86D5-86FFF94AB6B8}" destId="{29282EA8-6745-4D31-8A61-8877F33AA926}" srcOrd="0" destOrd="1" presId="urn:microsoft.com/office/officeart/2018/2/layout/IconLabelDescriptionList"/>
    <dgm:cxn modelId="{114F827D-9171-4299-B829-7E199E717A28}" type="presOf" srcId="{7A764B59-0EDD-45B9-AE82-51C8F1D7939A}" destId="{1731CB07-AB76-43E8-B3FF-24592365CF28}" srcOrd="0" destOrd="0" presId="urn:microsoft.com/office/officeart/2018/2/layout/IconLabelDescriptionList"/>
    <dgm:cxn modelId="{7F2A2184-0603-4504-A2AE-CC83E815CBC1}" srcId="{828DF201-E1B0-4738-AE9C-3C254A278BF5}" destId="{36725D30-6E66-46FF-B302-46D71FAC8845}" srcOrd="1" destOrd="0" parTransId="{86F49C31-2F43-41F2-9103-E06FFA1BD27D}" sibTransId="{BDF7E9FD-E207-4318-8589-82AC20484D9F}"/>
    <dgm:cxn modelId="{EC156A9E-2A6D-4FF1-B2A1-BB124FE33F2D}" srcId="{F84C6286-08DF-458E-983F-891C7391C6C8}" destId="{E6F07E4C-DD39-48C6-86D5-86FFF94AB6B8}" srcOrd="1" destOrd="0" parTransId="{0AA9AD69-9EAC-4FA0-948A-056BC1A9BE1E}" sibTransId="{59102314-035B-4EAF-A61E-C6425AC2682C}"/>
    <dgm:cxn modelId="{0A26BDAB-1FC0-4744-A810-BA6C8B5A57F4}" srcId="{36725D30-6E66-46FF-B302-46D71FAC8845}" destId="{186F779A-07C5-443E-8B88-0F446FCEDD85}" srcOrd="1" destOrd="0" parTransId="{3670ABCC-C75B-48AE-B37B-A3313AE22EE6}" sibTransId="{11CADD24-CB57-4EB5-86FA-F21B66EA169A}"/>
    <dgm:cxn modelId="{FAB469B4-8984-47D4-A203-509BACDC86E4}" type="presOf" srcId="{4307406A-61AA-4331-8B3C-760254C9862A}" destId="{29282EA8-6745-4D31-8A61-8877F33AA926}" srcOrd="0" destOrd="2" presId="urn:microsoft.com/office/officeart/2018/2/layout/IconLabelDescriptionList"/>
    <dgm:cxn modelId="{B81FAEC7-5861-454B-B757-6637B147CE57}" srcId="{601BC78C-E8D9-4464-80D5-BC9002E4B864}" destId="{7A764B59-0EDD-45B9-AE82-51C8F1D7939A}" srcOrd="0" destOrd="0" parTransId="{DDC0FFBF-D060-4596-815F-43D6EDC97BA6}" sibTransId="{60CF8893-1539-416E-BA29-D9CAE20321AD}"/>
    <dgm:cxn modelId="{2BCC03C9-0C6A-4F93-80A9-E3CBFBF2649B}" type="presOf" srcId="{986AD61F-C41E-49BF-9FED-61585FBD8B2D}" destId="{29282EA8-6745-4D31-8A61-8877F33AA926}" srcOrd="0" destOrd="0" presId="urn:microsoft.com/office/officeart/2018/2/layout/IconLabelDescriptionList"/>
    <dgm:cxn modelId="{95F365D2-6204-4892-BB67-6497B77D9530}" srcId="{36725D30-6E66-46FF-B302-46D71FAC8845}" destId="{CC82B1AD-DAF3-451D-997C-EC7F5779E323}" srcOrd="0" destOrd="0" parTransId="{41C08DFB-6C8F-49BC-A46C-E329EE3705CA}" sibTransId="{30770AE3-8EAD-4B93-9C90-59F513006547}"/>
    <dgm:cxn modelId="{A9F88FF5-E2CE-4C32-91A5-B5DA51280B64}" type="presOf" srcId="{36725D30-6E66-46FF-B302-46D71FAC8845}" destId="{5F2DC920-D6F5-4D98-9B45-AB634244DE31}" srcOrd="0" destOrd="0" presId="urn:microsoft.com/office/officeart/2018/2/layout/IconLabelDescriptionList"/>
    <dgm:cxn modelId="{65516FE7-DB39-42F0-A26E-1B2DB7C5AEF3}" type="presParOf" srcId="{A49AE033-4947-4849-A2A5-1B63C9FDE656}" destId="{F4574047-0D81-4A39-BDD4-4D2DEF4C2B9F}" srcOrd="0" destOrd="0" presId="urn:microsoft.com/office/officeart/2018/2/layout/IconLabelDescriptionList"/>
    <dgm:cxn modelId="{0E527CA3-4BA0-482D-AA80-BC393DA2703B}" type="presParOf" srcId="{F4574047-0D81-4A39-BDD4-4D2DEF4C2B9F}" destId="{1160F979-B127-4F83-9971-36362107E568}" srcOrd="0" destOrd="0" presId="urn:microsoft.com/office/officeart/2018/2/layout/IconLabelDescriptionList"/>
    <dgm:cxn modelId="{0E73D053-CC1D-4CA3-8D03-35AC17F9EA9B}" type="presParOf" srcId="{F4574047-0D81-4A39-BDD4-4D2DEF4C2B9F}" destId="{3D3B1603-B96C-4EE6-828F-91DAA8617A1E}" srcOrd="1" destOrd="0" presId="urn:microsoft.com/office/officeart/2018/2/layout/IconLabelDescriptionList"/>
    <dgm:cxn modelId="{113AC5B1-861F-4164-AFDE-57B74EFA3F2C}" type="presParOf" srcId="{F4574047-0D81-4A39-BDD4-4D2DEF4C2B9F}" destId="{5FB12673-C7E6-4A5F-A920-E3938699C346}" srcOrd="2" destOrd="0" presId="urn:microsoft.com/office/officeart/2018/2/layout/IconLabelDescriptionList"/>
    <dgm:cxn modelId="{4CEB3A2C-8F4D-483F-A145-7CCEF8DA9B8F}" type="presParOf" srcId="{F4574047-0D81-4A39-BDD4-4D2DEF4C2B9F}" destId="{BF49A7C7-3437-4C62-9C48-63CA56F584A7}" srcOrd="3" destOrd="0" presId="urn:microsoft.com/office/officeart/2018/2/layout/IconLabelDescriptionList"/>
    <dgm:cxn modelId="{796D6B0A-2D0D-4888-8EDA-70D872A98A2C}" type="presParOf" srcId="{F4574047-0D81-4A39-BDD4-4D2DEF4C2B9F}" destId="{1731CB07-AB76-43E8-B3FF-24592365CF28}" srcOrd="4" destOrd="0" presId="urn:microsoft.com/office/officeart/2018/2/layout/IconLabelDescriptionList"/>
    <dgm:cxn modelId="{5730DD5A-E6EA-4015-A137-443766600F21}" type="presParOf" srcId="{A49AE033-4947-4849-A2A5-1B63C9FDE656}" destId="{EBDB9070-018B-481C-81AB-902ECC7CB173}" srcOrd="1" destOrd="0" presId="urn:microsoft.com/office/officeart/2018/2/layout/IconLabelDescriptionList"/>
    <dgm:cxn modelId="{0BC2AD42-1551-48E2-8E59-5C4A5EAC0BCE}" type="presParOf" srcId="{A49AE033-4947-4849-A2A5-1B63C9FDE656}" destId="{8341B462-194F-42A9-940B-786364F57FD9}" srcOrd="2" destOrd="0" presId="urn:microsoft.com/office/officeart/2018/2/layout/IconLabelDescriptionList"/>
    <dgm:cxn modelId="{8659DD04-FA3F-41E3-BE9F-C573734A6FB1}" type="presParOf" srcId="{8341B462-194F-42A9-940B-786364F57FD9}" destId="{CEFD9599-70C0-4BB0-A219-B361D9EA635D}" srcOrd="0" destOrd="0" presId="urn:microsoft.com/office/officeart/2018/2/layout/IconLabelDescriptionList"/>
    <dgm:cxn modelId="{408E5CD4-2DF7-4D85-BFFE-D5F07E88DEFD}" type="presParOf" srcId="{8341B462-194F-42A9-940B-786364F57FD9}" destId="{8F6F0C39-613E-4D51-81BA-AE29D4B24334}" srcOrd="1" destOrd="0" presId="urn:microsoft.com/office/officeart/2018/2/layout/IconLabelDescriptionList"/>
    <dgm:cxn modelId="{75CB5DDF-ADC4-4657-8473-051317FAF2F6}" type="presParOf" srcId="{8341B462-194F-42A9-940B-786364F57FD9}" destId="{5F2DC920-D6F5-4D98-9B45-AB634244DE31}" srcOrd="2" destOrd="0" presId="urn:microsoft.com/office/officeart/2018/2/layout/IconLabelDescriptionList"/>
    <dgm:cxn modelId="{3DBE0F6F-C450-4EFF-AC1E-813BDA5355DA}" type="presParOf" srcId="{8341B462-194F-42A9-940B-786364F57FD9}" destId="{803C68AC-6C4A-4719-B126-576F977EC586}" srcOrd="3" destOrd="0" presId="urn:microsoft.com/office/officeart/2018/2/layout/IconLabelDescriptionList"/>
    <dgm:cxn modelId="{BA49AC6E-AAAE-4045-9C53-61A36B866EA6}" type="presParOf" srcId="{8341B462-194F-42A9-940B-786364F57FD9}" destId="{6629AE78-AF24-4B7A-BFA2-605650F26B8F}" srcOrd="4" destOrd="0" presId="urn:microsoft.com/office/officeart/2018/2/layout/IconLabelDescriptionList"/>
    <dgm:cxn modelId="{11DAAC25-9B36-4D5A-9BA4-84E066108884}" type="presParOf" srcId="{A49AE033-4947-4849-A2A5-1B63C9FDE656}" destId="{84C4B092-DADC-4ADF-858C-A30D42CA45C9}" srcOrd="3" destOrd="0" presId="urn:microsoft.com/office/officeart/2018/2/layout/IconLabelDescriptionList"/>
    <dgm:cxn modelId="{D8DA2043-DE78-490D-997D-D0DD2A9E2D9B}" type="presParOf" srcId="{A49AE033-4947-4849-A2A5-1B63C9FDE656}" destId="{08419EEE-7253-49E5-B501-63904EFBBA55}" srcOrd="4" destOrd="0" presId="urn:microsoft.com/office/officeart/2018/2/layout/IconLabelDescriptionList"/>
    <dgm:cxn modelId="{1D91396A-48A4-413A-81FC-B1E51A1346D8}" type="presParOf" srcId="{08419EEE-7253-49E5-B501-63904EFBBA55}" destId="{062D0047-622A-4144-990D-05015893A391}" srcOrd="0" destOrd="0" presId="urn:microsoft.com/office/officeart/2018/2/layout/IconLabelDescriptionList"/>
    <dgm:cxn modelId="{26624E5D-C763-499A-A53C-FFA2DE8C113E}" type="presParOf" srcId="{08419EEE-7253-49E5-B501-63904EFBBA55}" destId="{00050273-6985-482C-AC75-8B69A7AF58E2}" srcOrd="1" destOrd="0" presId="urn:microsoft.com/office/officeart/2018/2/layout/IconLabelDescriptionList"/>
    <dgm:cxn modelId="{B82A8170-7DE7-4C26-981F-7E1FAEBFF076}" type="presParOf" srcId="{08419EEE-7253-49E5-B501-63904EFBBA55}" destId="{B7321891-EAD3-4E91-A3EE-36C2C2576E0C}" srcOrd="2" destOrd="0" presId="urn:microsoft.com/office/officeart/2018/2/layout/IconLabelDescriptionList"/>
    <dgm:cxn modelId="{721DAD4D-FA9E-4E13-84B9-F1EE5158B464}" type="presParOf" srcId="{08419EEE-7253-49E5-B501-63904EFBBA55}" destId="{F550B79D-FCDE-4203-B18E-A4767DECFB41}" srcOrd="3" destOrd="0" presId="urn:microsoft.com/office/officeart/2018/2/layout/IconLabelDescriptionList"/>
    <dgm:cxn modelId="{2393FF9E-2F36-41D1-940A-467BB6BE1514}" type="presParOf" srcId="{08419EEE-7253-49E5-B501-63904EFBBA55}" destId="{29282EA8-6745-4D31-8A61-8877F33AA926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477488-B8CD-43AE-9103-F05064675095}">
      <dsp:nvSpPr>
        <dsp:cNvPr id="0" name=""/>
        <dsp:cNvSpPr/>
      </dsp:nvSpPr>
      <dsp:spPr>
        <a:xfrm>
          <a:off x="1163156" y="35767"/>
          <a:ext cx="830070" cy="83007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C4668E-6D7D-4133-869B-3B30BBDD5483}">
      <dsp:nvSpPr>
        <dsp:cNvPr id="0" name=""/>
        <dsp:cNvSpPr/>
      </dsp:nvSpPr>
      <dsp:spPr>
        <a:xfrm>
          <a:off x="1337470" y="210082"/>
          <a:ext cx="481441" cy="48144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45BAAC-6486-48C4-9781-23F1D286B8B8}">
      <dsp:nvSpPr>
        <dsp:cNvPr id="0" name=""/>
        <dsp:cNvSpPr/>
      </dsp:nvSpPr>
      <dsp:spPr>
        <a:xfrm>
          <a:off x="2171099" y="35767"/>
          <a:ext cx="1956595" cy="830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Welcome (Dr. Stamey)</a:t>
          </a:r>
        </a:p>
      </dsp:txBody>
      <dsp:txXfrm>
        <a:off x="2171099" y="35767"/>
        <a:ext cx="1956595" cy="830070"/>
      </dsp:txXfrm>
    </dsp:sp>
    <dsp:sp modelId="{EA8F3202-756E-47CB-8D50-1FB9EAE7C147}">
      <dsp:nvSpPr>
        <dsp:cNvPr id="0" name=""/>
        <dsp:cNvSpPr/>
      </dsp:nvSpPr>
      <dsp:spPr>
        <a:xfrm>
          <a:off x="4468616" y="35767"/>
          <a:ext cx="830070" cy="83007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2F6334-63BF-44E0-9D60-ED408D60DB63}">
      <dsp:nvSpPr>
        <dsp:cNvPr id="0" name=""/>
        <dsp:cNvSpPr/>
      </dsp:nvSpPr>
      <dsp:spPr>
        <a:xfrm>
          <a:off x="4642931" y="210082"/>
          <a:ext cx="481441" cy="48144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5325D9-3449-44AC-9C9D-292CC07CFC2D}">
      <dsp:nvSpPr>
        <dsp:cNvPr id="0" name=""/>
        <dsp:cNvSpPr/>
      </dsp:nvSpPr>
      <dsp:spPr>
        <a:xfrm>
          <a:off x="5476560" y="35767"/>
          <a:ext cx="1956595" cy="830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Statistical Consulting Center (Dr. Sturdivant)</a:t>
          </a:r>
        </a:p>
      </dsp:txBody>
      <dsp:txXfrm>
        <a:off x="5476560" y="35767"/>
        <a:ext cx="1956595" cy="830070"/>
      </dsp:txXfrm>
    </dsp:sp>
    <dsp:sp modelId="{2B94E262-AA7A-4A93-85C9-FA4475EC81E0}">
      <dsp:nvSpPr>
        <dsp:cNvPr id="0" name=""/>
        <dsp:cNvSpPr/>
      </dsp:nvSpPr>
      <dsp:spPr>
        <a:xfrm>
          <a:off x="1163156" y="1525683"/>
          <a:ext cx="830070" cy="83007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A02840-7863-4414-94AE-E81143F93A33}">
      <dsp:nvSpPr>
        <dsp:cNvPr id="0" name=""/>
        <dsp:cNvSpPr/>
      </dsp:nvSpPr>
      <dsp:spPr>
        <a:xfrm>
          <a:off x="1337470" y="1699997"/>
          <a:ext cx="481441" cy="48144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F54769-7B42-420D-B983-F39492CD43E4}">
      <dsp:nvSpPr>
        <dsp:cNvPr id="0" name=""/>
        <dsp:cNvSpPr/>
      </dsp:nvSpPr>
      <dsp:spPr>
        <a:xfrm>
          <a:off x="2171099" y="1525683"/>
          <a:ext cx="1956595" cy="830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Supplemental Instruction and Teacher of Record (Dr. Maddox)</a:t>
          </a:r>
        </a:p>
      </dsp:txBody>
      <dsp:txXfrm>
        <a:off x="2171099" y="1525683"/>
        <a:ext cx="1956595" cy="830070"/>
      </dsp:txXfrm>
    </dsp:sp>
    <dsp:sp modelId="{16CC3DB4-13F5-4A55-9E97-65502332653A}">
      <dsp:nvSpPr>
        <dsp:cNvPr id="0" name=""/>
        <dsp:cNvSpPr/>
      </dsp:nvSpPr>
      <dsp:spPr>
        <a:xfrm>
          <a:off x="4468616" y="1525683"/>
          <a:ext cx="830070" cy="83007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C95055-A002-4503-9682-1ED1CEB0B5A1}">
      <dsp:nvSpPr>
        <dsp:cNvPr id="0" name=""/>
        <dsp:cNvSpPr/>
      </dsp:nvSpPr>
      <dsp:spPr>
        <a:xfrm>
          <a:off x="4642931" y="1699997"/>
          <a:ext cx="481441" cy="48144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486EAC-E051-460E-B59A-F96BF08E79BE}">
      <dsp:nvSpPr>
        <dsp:cNvPr id="0" name=""/>
        <dsp:cNvSpPr/>
      </dsp:nvSpPr>
      <dsp:spPr>
        <a:xfrm>
          <a:off x="5476560" y="1525683"/>
          <a:ext cx="1956595" cy="830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Lunch break </a:t>
          </a:r>
        </a:p>
      </dsp:txBody>
      <dsp:txXfrm>
        <a:off x="5476560" y="1525683"/>
        <a:ext cx="1956595" cy="830070"/>
      </dsp:txXfrm>
    </dsp:sp>
    <dsp:sp modelId="{EBA221D0-6479-4652-BD31-279BB504B9B6}">
      <dsp:nvSpPr>
        <dsp:cNvPr id="0" name=""/>
        <dsp:cNvSpPr/>
      </dsp:nvSpPr>
      <dsp:spPr>
        <a:xfrm>
          <a:off x="1163156" y="3015598"/>
          <a:ext cx="830070" cy="83007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D7E500-C842-4A3C-9C9F-34AEE694D3D6}">
      <dsp:nvSpPr>
        <dsp:cNvPr id="0" name=""/>
        <dsp:cNvSpPr/>
      </dsp:nvSpPr>
      <dsp:spPr>
        <a:xfrm>
          <a:off x="1337470" y="3189913"/>
          <a:ext cx="481441" cy="48144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A979D0-CA8A-4983-B61A-C61BCCB0CD34}">
      <dsp:nvSpPr>
        <dsp:cNvPr id="0" name=""/>
        <dsp:cNvSpPr/>
      </dsp:nvSpPr>
      <dsp:spPr>
        <a:xfrm>
          <a:off x="2171099" y="3015598"/>
          <a:ext cx="1956595" cy="830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Department Policies and Expectations (Dr. Harvill)</a:t>
          </a:r>
        </a:p>
      </dsp:txBody>
      <dsp:txXfrm>
        <a:off x="2171099" y="3015598"/>
        <a:ext cx="1956595" cy="830070"/>
      </dsp:txXfrm>
    </dsp:sp>
    <dsp:sp modelId="{3A4425F3-D91E-4F64-9DD0-55AB74608480}">
      <dsp:nvSpPr>
        <dsp:cNvPr id="0" name=""/>
        <dsp:cNvSpPr/>
      </dsp:nvSpPr>
      <dsp:spPr>
        <a:xfrm>
          <a:off x="4468616" y="3015598"/>
          <a:ext cx="830070" cy="83007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54D057-134D-4B4B-9B41-A98D985398C0}">
      <dsp:nvSpPr>
        <dsp:cNvPr id="0" name=""/>
        <dsp:cNvSpPr/>
      </dsp:nvSpPr>
      <dsp:spPr>
        <a:xfrm>
          <a:off x="4642931" y="3189913"/>
          <a:ext cx="481441" cy="48144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CDCE57-CA52-423E-A9C8-0D65A8EF2495}">
      <dsp:nvSpPr>
        <dsp:cNvPr id="0" name=""/>
        <dsp:cNvSpPr/>
      </dsp:nvSpPr>
      <dsp:spPr>
        <a:xfrm>
          <a:off x="5476560" y="3015598"/>
          <a:ext cx="1956595" cy="830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Library Resources (GL-58 with Christina Chan-Park)</a:t>
          </a:r>
        </a:p>
      </dsp:txBody>
      <dsp:txXfrm>
        <a:off x="5476560" y="3015598"/>
        <a:ext cx="1956595" cy="8300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956241-C28D-44A2-A6DE-026575F59406}">
      <dsp:nvSpPr>
        <dsp:cNvPr id="0" name=""/>
        <dsp:cNvSpPr/>
      </dsp:nvSpPr>
      <dsp:spPr>
        <a:xfrm>
          <a:off x="0" y="194592"/>
          <a:ext cx="2686347" cy="161180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Work Requirements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20 hours per week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Summer and internships</a:t>
          </a:r>
        </a:p>
      </dsp:txBody>
      <dsp:txXfrm>
        <a:off x="0" y="194592"/>
        <a:ext cx="2686347" cy="1611808"/>
      </dsp:txXfrm>
    </dsp:sp>
    <dsp:sp modelId="{41FBFA5D-3A29-4A01-9E54-61B3A0EE22C0}">
      <dsp:nvSpPr>
        <dsp:cNvPr id="0" name=""/>
        <dsp:cNvSpPr/>
      </dsp:nvSpPr>
      <dsp:spPr>
        <a:xfrm>
          <a:off x="2954982" y="194592"/>
          <a:ext cx="2686347" cy="1611808"/>
        </a:xfrm>
        <a:prstGeom prst="rect">
          <a:avLst/>
        </a:prstGeom>
        <a:solidFill>
          <a:schemeClr val="accent5">
            <a:hueOff val="623814"/>
            <a:satOff val="-12622"/>
            <a:lumOff val="39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Health Insurance</a:t>
          </a:r>
        </a:p>
      </dsp:txBody>
      <dsp:txXfrm>
        <a:off x="2954982" y="194592"/>
        <a:ext cx="2686347" cy="1611808"/>
      </dsp:txXfrm>
    </dsp:sp>
    <dsp:sp modelId="{68E7AA9F-56E9-4C5F-A727-72CD744EB368}">
      <dsp:nvSpPr>
        <dsp:cNvPr id="0" name=""/>
        <dsp:cNvSpPr/>
      </dsp:nvSpPr>
      <dsp:spPr>
        <a:xfrm>
          <a:off x="5909964" y="194592"/>
          <a:ext cx="2686347" cy="1611808"/>
        </a:xfrm>
        <a:prstGeom prst="rect">
          <a:avLst/>
        </a:prstGeom>
        <a:solidFill>
          <a:schemeClr val="accent5">
            <a:hueOff val="1247628"/>
            <a:satOff val="-25244"/>
            <a:lumOff val="78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Opportunities for Teaching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Supplemental Instruction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Teacher of Record ($1000)</a:t>
          </a:r>
        </a:p>
      </dsp:txBody>
      <dsp:txXfrm>
        <a:off x="5909964" y="194592"/>
        <a:ext cx="2686347" cy="1611808"/>
      </dsp:txXfrm>
    </dsp:sp>
    <dsp:sp modelId="{AF67AAE8-6F73-4669-992D-AAC7BEB3C09C}">
      <dsp:nvSpPr>
        <dsp:cNvPr id="0" name=""/>
        <dsp:cNvSpPr/>
      </dsp:nvSpPr>
      <dsp:spPr>
        <a:xfrm>
          <a:off x="1477491" y="2075035"/>
          <a:ext cx="2686347" cy="1611808"/>
        </a:xfrm>
        <a:prstGeom prst="rect">
          <a:avLst/>
        </a:prstGeom>
        <a:solidFill>
          <a:schemeClr val="accent5">
            <a:hueOff val="1871442"/>
            <a:satOff val="-37867"/>
            <a:lumOff val="117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Opportunities for Consulting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Consulting Center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Health-related Internships</a:t>
          </a:r>
        </a:p>
      </dsp:txBody>
      <dsp:txXfrm>
        <a:off x="1477491" y="2075035"/>
        <a:ext cx="2686347" cy="1611808"/>
      </dsp:txXfrm>
    </dsp:sp>
    <dsp:sp modelId="{D4D585BC-F8D4-42D4-A194-15DA6C710F3D}">
      <dsp:nvSpPr>
        <dsp:cNvPr id="0" name=""/>
        <dsp:cNvSpPr/>
      </dsp:nvSpPr>
      <dsp:spPr>
        <a:xfrm>
          <a:off x="4432473" y="2075035"/>
          <a:ext cx="2686347" cy="1611808"/>
        </a:xfrm>
        <a:prstGeom prst="rect">
          <a:avLst/>
        </a:prstGeom>
        <a:solidFill>
          <a:schemeClr val="accent5">
            <a:hueOff val="2495256"/>
            <a:satOff val="-50489"/>
            <a:lumOff val="156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Opportunities for Research</a:t>
          </a:r>
        </a:p>
      </dsp:txBody>
      <dsp:txXfrm>
        <a:off x="4432473" y="2075035"/>
        <a:ext cx="2686347" cy="16118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60F979-B127-4F83-9971-36362107E568}">
      <dsp:nvSpPr>
        <dsp:cNvPr id="0" name=""/>
        <dsp:cNvSpPr/>
      </dsp:nvSpPr>
      <dsp:spPr>
        <a:xfrm>
          <a:off x="2447" y="1520110"/>
          <a:ext cx="471023" cy="4710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B12673-C7E6-4A5F-A920-E3938699C346}">
      <dsp:nvSpPr>
        <dsp:cNvPr id="0" name=""/>
        <dsp:cNvSpPr/>
      </dsp:nvSpPr>
      <dsp:spPr>
        <a:xfrm>
          <a:off x="2447" y="2098094"/>
          <a:ext cx="1345781" cy="416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Computers</a:t>
          </a:r>
        </a:p>
      </dsp:txBody>
      <dsp:txXfrm>
        <a:off x="2447" y="2098094"/>
        <a:ext cx="1345781" cy="416351"/>
      </dsp:txXfrm>
    </dsp:sp>
    <dsp:sp modelId="{1731CB07-AB76-43E8-B3FF-24592365CF28}">
      <dsp:nvSpPr>
        <dsp:cNvPr id="0" name=""/>
        <dsp:cNvSpPr/>
      </dsp:nvSpPr>
      <dsp:spPr>
        <a:xfrm>
          <a:off x="2447" y="2564194"/>
          <a:ext cx="1345781" cy="1443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Each person has their own work computer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If you want to swap computers with someone else, please do not do it on your own!</a:t>
          </a:r>
        </a:p>
      </dsp:txBody>
      <dsp:txXfrm>
        <a:off x="2447" y="2564194"/>
        <a:ext cx="1345781" cy="1443369"/>
      </dsp:txXfrm>
    </dsp:sp>
    <dsp:sp modelId="{CEFD9599-70C0-4BB0-A219-B361D9EA635D}">
      <dsp:nvSpPr>
        <dsp:cNvPr id="0" name=""/>
        <dsp:cNvSpPr/>
      </dsp:nvSpPr>
      <dsp:spPr>
        <a:xfrm>
          <a:off x="1583740" y="1520110"/>
          <a:ext cx="471023" cy="47102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2DC920-D6F5-4D98-9B45-AB634244DE31}">
      <dsp:nvSpPr>
        <dsp:cNvPr id="0" name=""/>
        <dsp:cNvSpPr/>
      </dsp:nvSpPr>
      <dsp:spPr>
        <a:xfrm>
          <a:off x="1583740" y="2098094"/>
          <a:ext cx="1345781" cy="416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Software</a:t>
          </a:r>
        </a:p>
      </dsp:txBody>
      <dsp:txXfrm>
        <a:off x="1583740" y="2098094"/>
        <a:ext cx="1345781" cy="416351"/>
      </dsp:txXfrm>
    </dsp:sp>
    <dsp:sp modelId="{6629AE78-AF24-4B7A-BFA2-605650F26B8F}">
      <dsp:nvSpPr>
        <dsp:cNvPr id="0" name=""/>
        <dsp:cNvSpPr/>
      </dsp:nvSpPr>
      <dsp:spPr>
        <a:xfrm>
          <a:off x="1583740" y="2564194"/>
          <a:ext cx="1345781" cy="1443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Some software (</a:t>
          </a:r>
          <a:r>
            <a:rPr lang="en-US" sz="1100" i="1" kern="1200"/>
            <a:t>R</a:t>
          </a:r>
          <a:r>
            <a:rPr lang="en-US" sz="1100" kern="1200"/>
            <a:t>, </a:t>
          </a:r>
          <a:r>
            <a:rPr lang="en-US" sz="1100" i="1" kern="1200"/>
            <a:t>SAS</a:t>
          </a:r>
          <a:r>
            <a:rPr lang="en-US" sz="1100" kern="1200"/>
            <a:t>, </a:t>
          </a:r>
          <a:r>
            <a:rPr lang="en-US" sz="1100" i="1" kern="1200"/>
            <a:t>Box, JMP</a:t>
          </a:r>
          <a:r>
            <a:rPr lang="en-US" sz="1100" kern="1200"/>
            <a:t>) you can install.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Do NOT install any kind of security or virus software on your computer.</a:t>
          </a:r>
        </a:p>
      </dsp:txBody>
      <dsp:txXfrm>
        <a:off x="1583740" y="2564194"/>
        <a:ext cx="1345781" cy="1443369"/>
      </dsp:txXfrm>
    </dsp:sp>
    <dsp:sp modelId="{062D0047-622A-4144-990D-05015893A391}">
      <dsp:nvSpPr>
        <dsp:cNvPr id="0" name=""/>
        <dsp:cNvSpPr/>
      </dsp:nvSpPr>
      <dsp:spPr>
        <a:xfrm>
          <a:off x="3165033" y="1520110"/>
          <a:ext cx="471023" cy="47102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321891-EAD3-4E91-A3EE-36C2C2576E0C}">
      <dsp:nvSpPr>
        <dsp:cNvPr id="0" name=""/>
        <dsp:cNvSpPr/>
      </dsp:nvSpPr>
      <dsp:spPr>
        <a:xfrm>
          <a:off x="3165033" y="2098094"/>
          <a:ext cx="1345781" cy="416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Workspace Etiquette</a:t>
          </a:r>
        </a:p>
      </dsp:txBody>
      <dsp:txXfrm>
        <a:off x="3165033" y="2098094"/>
        <a:ext cx="1345781" cy="416351"/>
      </dsp:txXfrm>
    </dsp:sp>
    <dsp:sp modelId="{29282EA8-6745-4D31-8A61-8877F33AA926}">
      <dsp:nvSpPr>
        <dsp:cNvPr id="0" name=""/>
        <dsp:cNvSpPr/>
      </dsp:nvSpPr>
      <dsp:spPr>
        <a:xfrm>
          <a:off x="3165033" y="2564194"/>
          <a:ext cx="1345781" cy="1443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Respect the space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Use your space, but not your neighbor’s space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Be in your space</a:t>
          </a:r>
        </a:p>
      </dsp:txBody>
      <dsp:txXfrm>
        <a:off x="3165033" y="2564194"/>
        <a:ext cx="1345781" cy="14433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688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17067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187537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77502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973339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77925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01121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96085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36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245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967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223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947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105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474-078D-4E9B-9B14-09A87B19DC46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584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D986-8816-4272-A432-0437A28A9828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410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290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aylor.edu/student_policies/index.php?id=953888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statistics.artsandsciences.baylor.edu/sites/g/files/ecbvkj606/files/2023-06/GSH-23-24A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bc.com/video/2021/08/01/workers-will-be-in-the-office-more-often-than-they-think-dan-ariely-says.html" TargetMode="External"/><Relationship Id="rId2" Type="http://schemas.openxmlformats.org/officeDocument/2006/relationships/hyperlink" Target="https://www.realsimple.com/health/mind-mood/mental-health-benefits-of-returning-to-offic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KaiwGb0csas" TargetMode="External"/><Relationship Id="rId4" Type="http://schemas.openxmlformats.org/officeDocument/2006/relationships/hyperlink" Target="https://www.youtube.com/watch?v=uoUHlZP094Q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statistics.artsandsciences.baylor.edu/graduate/graduate-student-handbook" TargetMode="Externa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piece of paper with a pencil laying on top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anchor="b">
            <a:normAutofit/>
          </a:bodyPr>
          <a:lstStyle/>
          <a:p>
            <a:r>
              <a:rPr lang="en-US" sz="4200" dirty="0">
                <a:solidFill>
                  <a:schemeClr val="tx1"/>
                </a:solidFill>
              </a:rPr>
              <a:t>Welcome and Orientation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Fall 2023</a:t>
            </a:r>
          </a:p>
        </p:txBody>
      </p:sp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7AD3C-21C2-857A-DD0C-7F60B055E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5B16F-91D0-3570-A1DE-DA4DF9D0D70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Classwork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M.S. Oral Exam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Ph.D. Preliminary Exams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Written exams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Preliminary Project Presentation (PPP)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Dissertation hours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Dissertation defense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Scheduling PPP and Defense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Continuous Enrollment Policy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0DAA69-ADDD-658D-CE26-1986326FC06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Dismissal for Conduct or Poor Academic Performance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i="1" dirty="0">
                <a:hlinkClick r:id="rId2"/>
              </a:rPr>
              <a:t>Baylor Student Conduct Code</a:t>
            </a:r>
            <a:endParaRPr lang="en-US" i="1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Maintain minimum of 3.0 GPA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Adhere to rules established by your instructors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Complete PPP by the end of July before the Fall of third year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Dissertation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/>
              <a:t>Grade of “I” – means the dissertation is incomplete, but progress is satisfactory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/>
              <a:t>Grade of “NC” – means that progress on dissertation is not satisfactory.  Two grades of “NC” will result in dismissal from the program.</a:t>
            </a:r>
          </a:p>
          <a:p>
            <a:pPr marL="201168" lvl="1" indent="0"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Char char="q"/>
            </a:pPr>
            <a:endParaRPr lang="en-US" i="1" dirty="0"/>
          </a:p>
          <a:p>
            <a:pPr lvl="2">
              <a:buFont typeface="Wingdings" panose="05000000000000000000" pitchFamily="2" charset="2"/>
              <a:buChar char="q"/>
            </a:pPr>
            <a:endParaRPr lang="en-US" dirty="0"/>
          </a:p>
          <a:p>
            <a:pPr lvl="1"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55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D920209C-E85B-4D6F-A56F-724F5ADA8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125522E-1DFD-4F78-912B-B922A2D39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DA72C10-FE9D-49B3-80CB-A7EE8BCB3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6E7DF470-1055-45E4-AB9D-11E42EC53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6AA35CFF-3837-4B7F-B875-718AC2E14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62F41804-A347-47E3-8BD8-BD00CF2F64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76894B81-EE9C-4546-BCFA-DD9ED2C0A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AF181D1-71AC-43D8-A6E1-D4C488D5DC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4132D661-917C-4D2D-8E37-8590B55D9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7969643D-8B71-434D-A235-68CB241F9D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DF15C24A-4BCF-47C0-B2FA-76A0EF3384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CBBE57F-B466-2232-1861-DC847532B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/>
              <a:t>Assistantships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5615988C-EBFE-86B2-8B66-49A65ED321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05011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6019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D948E22-0E69-1A0A-465F-6352A93FD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n-US" dirty="0"/>
              <a:t>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2E98E-2934-8309-615F-209AA8C07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816638"/>
            <a:ext cx="4619706" cy="5224724"/>
          </a:xfrm>
        </p:spPr>
        <p:txBody>
          <a:bodyPr anchor="ctr">
            <a:normAutofit fontScale="92500"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1700" dirty="0"/>
              <a:t>If you do not perform your responsibilities in a manner that is satisfactory, you can be dismissed from your assistantship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1700" dirty="0"/>
              <a:t>This means that you will be responsible for paying your tuition, you will no longer receive a stipend, and you will no longer receive an insurance subsidy.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1700" dirty="0"/>
              <a:t>It does not mean you are dismissed from the academic part of the program. 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1700" dirty="0"/>
              <a:t>How will you know?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1700" dirty="0"/>
              <a:t>Your supervisor will tell you.  If you do not improve, they’ll notify me.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1700" dirty="0"/>
              <a:t>During the semester, if your performance doesn’t improve, you’ll be on probation.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1700" dirty="0"/>
              <a:t>Further complaints will result in dismissal from our assistantship.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1700" dirty="0"/>
              <a:t>For details, see pages 17-18 of the departmental </a:t>
            </a:r>
            <a:r>
              <a:rPr lang="en-US" sz="1700" i="1" dirty="0">
                <a:hlinkClick r:id="rId2"/>
              </a:rPr>
              <a:t>Graduate Student Handbook</a:t>
            </a:r>
            <a:r>
              <a:rPr lang="en-US" sz="1700" dirty="0"/>
              <a:t>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384254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65BC2-CDFB-1FF6-B40F-1258D1326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Policies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AB02BEA7-035A-6775-C8C3-076CFA71E8F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760913" y="514350"/>
          <a:ext cx="4513262" cy="5527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36CCF8-A827-D7A8-9153-84DDC38B9A7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Computers, software, workspace</a:t>
            </a:r>
          </a:p>
        </p:txBody>
      </p:sp>
    </p:spTree>
    <p:extLst>
      <p:ext uri="{BB962C8B-B14F-4D97-AF65-F5344CB8AC3E}">
        <p14:creationId xmlns:p14="http://schemas.microsoft.com/office/powerpoint/2010/main" val="1964247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18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FCFDE205-528A-83F4-53FD-34F1E9494F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9091" t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4" name="Isosceles Triangle 30">
            <a:extLst>
              <a:ext uri="{FF2B5EF4-FFF2-40B4-BE49-F238E27FC236}">
                <a16:creationId xmlns:a16="http://schemas.microsoft.com/office/drawing/2014/main" id="{F5F0CD5C-72F3-4090-8A69-8E15CB432A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5" name="Parallelogram 32">
            <a:extLst>
              <a:ext uri="{FF2B5EF4-FFF2-40B4-BE49-F238E27FC236}">
                <a16:creationId xmlns:a16="http://schemas.microsoft.com/office/drawing/2014/main" id="{217496A2-9394-4FB7-BA0E-717D2D2E7A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3800" y="0"/>
            <a:ext cx="7315200" cy="6858000"/>
          </a:xfrm>
          <a:prstGeom prst="parallelogram">
            <a:avLst>
              <a:gd name="adj" fmla="val 15925"/>
            </a:avLst>
          </a:prstGeom>
          <a:solidFill>
            <a:schemeClr val="bg1">
              <a:alpha val="8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34">
            <a:extLst>
              <a:ext uri="{FF2B5EF4-FFF2-40B4-BE49-F238E27FC236}">
                <a16:creationId xmlns:a16="http://schemas.microsoft.com/office/drawing/2014/main" id="{D02CF681-4765-4E88-802F-B2474DCD5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36">
            <a:extLst>
              <a:ext uri="{FF2B5EF4-FFF2-40B4-BE49-F238E27FC236}">
                <a16:creationId xmlns:a16="http://schemas.microsoft.com/office/drawing/2014/main" id="{3D57B2BA-243C-45C7-A5D8-46CA71943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ectangle 23">
            <a:extLst>
              <a:ext uri="{FF2B5EF4-FFF2-40B4-BE49-F238E27FC236}">
                <a16:creationId xmlns:a16="http://schemas.microsoft.com/office/drawing/2014/main" id="{67374FB5-CBB7-46FF-95B5-2251BC685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9" name="Rectangle 25">
            <a:extLst>
              <a:ext uri="{FF2B5EF4-FFF2-40B4-BE49-F238E27FC236}">
                <a16:creationId xmlns:a16="http://schemas.microsoft.com/office/drawing/2014/main" id="{34BCEAB7-D9E0-40A4-9254-8593BD346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0" name="Isosceles Triangle 42">
            <a:extLst>
              <a:ext uri="{FF2B5EF4-FFF2-40B4-BE49-F238E27FC236}">
                <a16:creationId xmlns:a16="http://schemas.microsoft.com/office/drawing/2014/main" id="{D567A354-BB63-405C-8E5F-2F510E670F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0EBF0F-17B6-CF56-1473-DA1BFE981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1450" y="1678665"/>
            <a:ext cx="4482553" cy="23691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/>
              <a:t>Department Culture</a:t>
            </a:r>
          </a:p>
        </p:txBody>
      </p:sp>
      <p:sp>
        <p:nvSpPr>
          <p:cNvPr id="61" name="Rectangle 27">
            <a:extLst>
              <a:ext uri="{FF2B5EF4-FFF2-40B4-BE49-F238E27FC236}">
                <a16:creationId xmlns:a16="http://schemas.microsoft.com/office/drawing/2014/main" id="{9185A8D7-2F20-4F7A-97BE-21DB1654C7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2" name="Rectangle 28">
            <a:extLst>
              <a:ext uri="{FF2B5EF4-FFF2-40B4-BE49-F238E27FC236}">
                <a16:creationId xmlns:a16="http://schemas.microsoft.com/office/drawing/2014/main" id="{CB65BD56-22B3-4E13-BFCA-B8E8BEB92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3" name="Rectangle 29">
            <a:extLst>
              <a:ext uri="{FF2B5EF4-FFF2-40B4-BE49-F238E27FC236}">
                <a16:creationId xmlns:a16="http://schemas.microsoft.com/office/drawing/2014/main" id="{6790ED68-BCA0-4247-A72F-1CB85DF06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4" name="Isosceles Triangle 50">
            <a:extLst>
              <a:ext uri="{FF2B5EF4-FFF2-40B4-BE49-F238E27FC236}">
                <a16:creationId xmlns:a16="http://schemas.microsoft.com/office/drawing/2014/main" id="{DD0F2B3F-DC55-4FA7-B667-1ACD07920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646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93E4B-91EA-A994-6DEE-F4FF5DE38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932" y="286603"/>
            <a:ext cx="6750987" cy="1450757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accent1"/>
                </a:solidFill>
              </a:rPr>
              <a:t>Department 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58611-5991-45DD-1D20-C491BA38C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4204" y="2023962"/>
            <a:ext cx="6697715" cy="384513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We are a happy bunch of people!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Being here is good for us and good for you.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i="1" dirty="0">
                <a:hlinkClick r:id="rId2"/>
              </a:rPr>
              <a:t>Returning to the Office is Beneficial for Your Professional and Mental Health</a:t>
            </a:r>
            <a:endParaRPr lang="en-US" i="1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i="1" dirty="0">
                <a:hlinkClick r:id="rId3"/>
              </a:rPr>
              <a:t>Benefits of Returning to the Office</a:t>
            </a:r>
            <a:r>
              <a:rPr lang="en-US" i="1" dirty="0"/>
              <a:t> </a:t>
            </a:r>
            <a:r>
              <a:rPr lang="en-US" dirty="0"/>
              <a:t>(15 minutes)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i="1" dirty="0">
                <a:hlinkClick r:id="rId4"/>
              </a:rPr>
              <a:t>How to Master Anything: PEAK</a:t>
            </a:r>
            <a:endParaRPr lang="en-US" i="1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i="1" dirty="0">
                <a:hlinkClick r:id="rId5"/>
              </a:rPr>
              <a:t>How to Get Better at the Things You Care About</a:t>
            </a:r>
            <a:r>
              <a:rPr lang="en-US" i="1" dirty="0"/>
              <a:t> </a:t>
            </a:r>
            <a:r>
              <a:rPr lang="en-US" dirty="0"/>
              <a:t>(12 minutes)</a:t>
            </a:r>
          </a:p>
        </p:txBody>
      </p:sp>
    </p:spTree>
    <p:extLst>
      <p:ext uri="{BB962C8B-B14F-4D97-AF65-F5344CB8AC3E}">
        <p14:creationId xmlns:p14="http://schemas.microsoft.com/office/powerpoint/2010/main" val="1424125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597A3-E625-E2B6-9914-07CB33884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C04B5BC-CA9E-EFC8-7797-8C83E5EC1C9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9262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0D71A-60D9-C5BB-8832-18BAF172F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B38ED3-E085-4BC7-7C23-EA8FEB787A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Dr. James </a:t>
            </a:r>
            <a:r>
              <a:rPr lang="en-US" dirty="0" err="1"/>
              <a:t>Stamey</a:t>
            </a:r>
            <a:r>
              <a:rPr lang="en-US" dirty="0"/>
              <a:t>, Department Chair</a:t>
            </a:r>
          </a:p>
        </p:txBody>
      </p:sp>
    </p:spTree>
    <p:extLst>
      <p:ext uri="{BB962C8B-B14F-4D97-AF65-F5344CB8AC3E}">
        <p14:creationId xmlns:p14="http://schemas.microsoft.com/office/powerpoint/2010/main" val="848439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63B0D-BF58-4A58-3E89-1372DB580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Consulting Center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271333-9A40-86C5-9A7A-F3D312F5E9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Dr. Rodney Sturdivant, Director of the Statistical Consulting Center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494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9CB0C-92ED-8C78-01C7-559655A53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Classroom Teaching and Supplemental Instruction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DCD377-5CEE-2F45-6375-776010537F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Dr. Amy Maddox</a:t>
            </a:r>
          </a:p>
        </p:txBody>
      </p:sp>
    </p:spTree>
    <p:extLst>
      <p:ext uri="{BB962C8B-B14F-4D97-AF65-F5344CB8AC3E}">
        <p14:creationId xmlns:p14="http://schemas.microsoft.com/office/powerpoint/2010/main" val="3436298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BA5B6-6ADD-6BCB-96ED-E6EE86287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Forward: What to Expect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E03EAF-664C-29C8-3568-A00689FB8C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Dr. Jane Harvill, Graduate Program Director</a:t>
            </a:r>
          </a:p>
        </p:txBody>
      </p:sp>
    </p:spTree>
    <p:extLst>
      <p:ext uri="{BB962C8B-B14F-4D97-AF65-F5344CB8AC3E}">
        <p14:creationId xmlns:p14="http://schemas.microsoft.com/office/powerpoint/2010/main" val="1274340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B0E43-BD17-4330-370E-3897046CA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Department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B3F1E-C3B2-67F9-0430-5112541E7B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Map through the Program (p. 6)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Concentrations (p. 7)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Program Evaluation (pp. 7-10)</a:t>
            </a:r>
          </a:p>
          <a:p>
            <a:pPr marL="749808" lvl="1" indent="-457200">
              <a:buFont typeface="+mj-lt"/>
              <a:buAutoNum type="alphaLcParenR"/>
            </a:pPr>
            <a:r>
              <a:rPr lang="en-US" dirty="0"/>
              <a:t>Course work</a:t>
            </a:r>
          </a:p>
          <a:p>
            <a:pPr marL="749808" lvl="1" indent="-457200">
              <a:buFont typeface="+mj-lt"/>
              <a:buAutoNum type="alphaLcParenR"/>
            </a:pPr>
            <a:r>
              <a:rPr lang="en-US" dirty="0"/>
              <a:t>Preliminary Exams and the PPP</a:t>
            </a:r>
          </a:p>
          <a:p>
            <a:pPr marL="749808" lvl="1" indent="-457200">
              <a:buFont typeface="+mj-lt"/>
              <a:buAutoNum type="alphaLcParenR"/>
            </a:pPr>
            <a:r>
              <a:rPr lang="en-US" dirty="0"/>
              <a:t>Dissertation</a:t>
            </a:r>
          </a:p>
          <a:p>
            <a:pPr marL="749808" lvl="1" indent="-457200">
              <a:buFont typeface="+mj-lt"/>
              <a:buAutoNum type="alphaLcParenR"/>
            </a:pPr>
            <a:r>
              <a:rPr lang="en-US" dirty="0"/>
              <a:t>Policy and Procedure for Dismissal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Graduate assistantships (pp. 12-18)</a:t>
            </a:r>
          </a:p>
          <a:p>
            <a:pPr marL="749808" lvl="1" indent="-457200">
              <a:buFont typeface="+mj-lt"/>
              <a:buAutoNum type="alphaLcParenR"/>
            </a:pPr>
            <a:r>
              <a:rPr lang="en-US" dirty="0"/>
              <a:t>Pay</a:t>
            </a:r>
          </a:p>
          <a:p>
            <a:pPr marL="749808" lvl="1" indent="-457200">
              <a:buFont typeface="+mj-lt"/>
              <a:buAutoNum type="alphaLcParenR"/>
            </a:pPr>
            <a:r>
              <a:rPr lang="en-US" dirty="0"/>
              <a:t>Insurance</a:t>
            </a:r>
          </a:p>
          <a:p>
            <a:pPr marL="749808" lvl="1" indent="-457200">
              <a:buFont typeface="+mj-lt"/>
              <a:buAutoNum type="alphaLcParenR"/>
            </a:pPr>
            <a:r>
              <a:rPr lang="en-US" dirty="0"/>
              <a:t>Supplemental Instruction &amp; Teaching Assistants</a:t>
            </a:r>
          </a:p>
          <a:p>
            <a:pPr marL="749808" lvl="1" indent="-457200">
              <a:buFont typeface="+mj-lt"/>
              <a:buAutoNum type="alphaLcParenR"/>
            </a:pPr>
            <a:r>
              <a:rPr lang="en-US" dirty="0"/>
              <a:t>Teacher of Record</a:t>
            </a:r>
          </a:p>
          <a:p>
            <a:pPr marL="749808" lvl="1" indent="-457200">
              <a:buFont typeface="+mj-lt"/>
              <a:buAutoNum type="alphaLcParenR"/>
            </a:pPr>
            <a:r>
              <a:rPr lang="en-US" dirty="0"/>
              <a:t>Consulting Center</a:t>
            </a:r>
          </a:p>
          <a:p>
            <a:pPr marL="749808" lvl="1" indent="-457200">
              <a:buFont typeface="+mj-lt"/>
              <a:buAutoNum type="alphaLcParenR"/>
            </a:pPr>
            <a:r>
              <a:rPr lang="en-US" dirty="0"/>
              <a:t>Research Assistants</a:t>
            </a:r>
          </a:p>
          <a:p>
            <a:pPr marL="749808" lvl="1" indent="-457200">
              <a:buFont typeface="+mj-lt"/>
              <a:buAutoNum type="alphaLcParenR"/>
            </a:pPr>
            <a:r>
              <a:rPr lang="en-US" dirty="0"/>
              <a:t>Policy and Procedure for Dismissal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Department culture</a:t>
            </a:r>
          </a:p>
          <a:p>
            <a:pPr marL="749808" lvl="1" indent="-457200">
              <a:buFont typeface="+mj-lt"/>
              <a:buAutoNum type="alphaLcParenR"/>
            </a:pPr>
            <a:endParaRPr lang="en-US" dirty="0"/>
          </a:p>
          <a:p>
            <a:pPr marL="749808" lvl="1" indent="-457200">
              <a:buFont typeface="+mj-lt"/>
              <a:buAutoNum type="alphaLcParenR"/>
            </a:pPr>
            <a:endParaRPr lang="en-US" dirty="0"/>
          </a:p>
          <a:p>
            <a:pPr marL="749808" lvl="1" indent="-457200">
              <a:buFont typeface="+mj-lt"/>
              <a:buAutoNum type="alphaLcParenR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7814C7-31AC-DE4E-04CF-764B37A661B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i="1" dirty="0">
                <a:hlinkClick r:id="rId2"/>
              </a:rPr>
              <a:t>Graduate Student Handbook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897179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44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3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4" name="Isosceles Triangle 53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7348ABA4-29E0-8561-0415-F8940A24A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56" y="1261331"/>
            <a:ext cx="3179146" cy="27864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600"/>
              <a:t>Map Through Ph.D. Program</a:t>
            </a:r>
          </a:p>
        </p:txBody>
      </p:sp>
      <p:pic>
        <p:nvPicPr>
          <p:cNvPr id="10" name="Picture Placeholder 9" descr="Table&#10;&#10;Description automatically generated">
            <a:extLst>
              <a:ext uri="{FF2B5EF4-FFF2-40B4-BE49-F238E27FC236}">
                <a16:creationId xmlns:a16="http://schemas.microsoft.com/office/drawing/2014/main" id="{B319F5E9-A3E7-8483-2596-C01C4D6CF44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5692" r="5690" b="-2"/>
          <a:stretch/>
        </p:blipFill>
        <p:spPr>
          <a:xfrm>
            <a:off x="888603" y="1261330"/>
            <a:ext cx="5940214" cy="433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67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6ED09-AED9-1760-68F7-14220E0F9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Concentrations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5890F-60A7-A776-FE36-AFE81A52A4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Biostatistics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90E71A-87D0-276C-4746-CDAA02203F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2223861"/>
          </a:xfrm>
        </p:spPr>
        <p:txBody>
          <a:bodyPr>
            <a:normAutofit fontScale="850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STA 5364 Survival and Reliability Theory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STA 5365 Design of Experiments and Clinical Trials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STA 5367 Managerial Epidemiology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STA 5377 Spatial Statistics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STA 6466 Statistical Bioinformatics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STA 6384 Analysis of Categorical Data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9EE8D6-68F7-F1AD-3078-91E826FA9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Data science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AC18F7-080E-647C-0416-137543050B8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STA 5363 Advanced Data-Driven Methods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STA 5385 High Dimensional Data Analysis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STA 6376 Computational Statistics II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STA 6380 Modern Trends in Data Science and Computing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Other pre-approved courses such as</a:t>
            </a:r>
          </a:p>
          <a:p>
            <a:pPr lvl="1"/>
            <a:r>
              <a:rPr lang="en-US" dirty="0"/>
              <a:t>SCI 5325 Introduction to Machine Learning</a:t>
            </a:r>
          </a:p>
          <a:p>
            <a:pPr lvl="1"/>
            <a:r>
              <a:rPr lang="en-US" dirty="0"/>
              <a:t>ECL 5396 Deep Learning</a:t>
            </a:r>
          </a:p>
          <a:p>
            <a:pPr lvl="1"/>
            <a:r>
              <a:rPr lang="en-US" dirty="0"/>
              <a:t>ECO 5352 Data Science II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0D8F86-A2B5-9B54-A1D5-62BA50EFA269}"/>
              </a:ext>
            </a:extLst>
          </p:cNvPr>
          <p:cNvSpPr txBox="1"/>
          <p:nvPr/>
        </p:nvSpPr>
        <p:spPr>
          <a:xfrm>
            <a:off x="564204" y="5233481"/>
            <a:ext cx="42023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Concentrations must be declared to the Graduate School through the Graduate Program Director.</a:t>
            </a:r>
          </a:p>
        </p:txBody>
      </p:sp>
    </p:spTree>
    <p:extLst>
      <p:ext uri="{BB962C8B-B14F-4D97-AF65-F5344CB8AC3E}">
        <p14:creationId xmlns:p14="http://schemas.microsoft.com/office/powerpoint/2010/main" val="351891021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3EEFF0-FB57-4CB4-8BFC-DF397689E2E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93932EF5-314F-409E-8020-FEE5FA079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</TotalTime>
  <Words>687</Words>
  <Application>Microsoft Office PowerPoint</Application>
  <PresentationFormat>Widescreen</PresentationFormat>
  <Paragraphs>117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Trebuchet MS</vt:lpstr>
      <vt:lpstr>Wingdings</vt:lpstr>
      <vt:lpstr>Wingdings 3</vt:lpstr>
      <vt:lpstr>Facet</vt:lpstr>
      <vt:lpstr>Welcome and Orientation</vt:lpstr>
      <vt:lpstr>Overview</vt:lpstr>
      <vt:lpstr>Welcome</vt:lpstr>
      <vt:lpstr>Statistical Consulting Center</vt:lpstr>
      <vt:lpstr>Classroom Teaching and Supplemental Instruction</vt:lpstr>
      <vt:lpstr>Moving Forward: What to Expect </vt:lpstr>
      <vt:lpstr>Department Policies</vt:lpstr>
      <vt:lpstr>Map Through Ph.D. Program</vt:lpstr>
      <vt:lpstr>Concentrations</vt:lpstr>
      <vt:lpstr>Program Evaluation</vt:lpstr>
      <vt:lpstr>Assistantships</vt:lpstr>
      <vt:lpstr>Expectations</vt:lpstr>
      <vt:lpstr>Other Policies</vt:lpstr>
      <vt:lpstr>Department Culture</vt:lpstr>
      <vt:lpstr>Department Culture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and Orientation</dc:title>
  <dc:creator>Harvill, Jane</dc:creator>
  <cp:lastModifiedBy>Corntassel, Tammy</cp:lastModifiedBy>
  <cp:revision>8</cp:revision>
  <dcterms:created xsi:type="dcterms:W3CDTF">2022-08-16T15:25:28Z</dcterms:created>
  <dcterms:modified xsi:type="dcterms:W3CDTF">2023-08-09T13:12:04Z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